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73" r:id="rId3"/>
    <p:sldId id="286" r:id="rId4"/>
    <p:sldId id="310" r:id="rId5"/>
    <p:sldId id="288" r:id="rId6"/>
    <p:sldId id="311" r:id="rId7"/>
    <p:sldId id="312" r:id="rId8"/>
    <p:sldId id="287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21E"/>
    <a:srgbClr val="FF1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/>
    <p:restoredTop sz="94707"/>
  </p:normalViewPr>
  <p:slideViewPr>
    <p:cSldViewPr snapToGrid="0" snapToObjects="1">
      <p:cViewPr>
        <p:scale>
          <a:sx n="86" d="100"/>
          <a:sy n="86" d="100"/>
        </p:scale>
        <p:origin x="12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Hasil</a:t>
            </a:r>
            <a:r>
              <a:rPr lang="en-US" sz="1600" baseline="0"/>
              <a:t> survei Integritas Jabatan Tahun 2019</a:t>
            </a:r>
            <a:endParaRPr lang="id-ID" sz="1600"/>
          </a:p>
        </c:rich>
      </c:tx>
      <c:layout>
        <c:manualLayout>
          <c:xMode val="edge"/>
          <c:yMode val="edge"/>
          <c:x val="0.23249064818680801"/>
          <c:y val="4.86675945808715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161586997559351"/>
          <c:y val="0.19371782922820258"/>
          <c:w val="0.46081134821353253"/>
          <c:h val="0.7117419467858995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8CA-4D2A-9641-CA5B68AA8D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8CA-4D2A-9641-CA5B68AA8D6B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8CA-4D2A-9641-CA5B68AA8D6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Sheet1!$A$8:$A$10</c:f>
              <c:strCache>
                <c:ptCount val="3"/>
                <c:pt idx="0">
                  <c:v>Memahami Tugas Fungsi dan memahami ukuran keberhasilan pelaksanaan tugas</c:v>
                </c:pt>
                <c:pt idx="1">
                  <c:v>Memahami Tugas dan Fungsi Namun Tidak memahami ukuran keberhasilan</c:v>
                </c:pt>
                <c:pt idx="2">
                  <c:v>Belum memahami Tugas, Fungsi dan ukuran keberhasilan pelaksanaan tugas</c:v>
                </c:pt>
              </c:strCache>
            </c:strRef>
          </c:cat>
          <c:val>
            <c:numRef>
              <c:f>Sheet1!$B$8:$B$10</c:f>
              <c:numCache>
                <c:formatCode>0.00%</c:formatCode>
                <c:ptCount val="3"/>
                <c:pt idx="0">
                  <c:v>0.1028</c:v>
                </c:pt>
                <c:pt idx="1">
                  <c:v>0.61680000000000001</c:v>
                </c:pt>
                <c:pt idx="2">
                  <c:v>0.28039999999999998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CA-4D2A-9641-CA5B68AA8D6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Hasil</a:t>
            </a:r>
            <a:r>
              <a:rPr lang="en-US" sz="1600" baseline="0" dirty="0"/>
              <a:t> </a:t>
            </a:r>
            <a:r>
              <a:rPr lang="en-US" sz="1600" baseline="0" dirty="0" err="1"/>
              <a:t>survei</a:t>
            </a:r>
            <a:r>
              <a:rPr lang="en-US" sz="1600" baseline="0" dirty="0"/>
              <a:t> </a:t>
            </a:r>
            <a:r>
              <a:rPr lang="en-US" sz="1600" baseline="0" dirty="0" err="1"/>
              <a:t>Integritas</a:t>
            </a:r>
            <a:r>
              <a:rPr lang="en-US" sz="1600" baseline="0" dirty="0"/>
              <a:t> </a:t>
            </a:r>
            <a:r>
              <a:rPr lang="en-US" sz="1600" baseline="0" dirty="0" err="1"/>
              <a:t>Jabatan</a:t>
            </a:r>
            <a:r>
              <a:rPr lang="en-US" sz="1600" baseline="0" dirty="0"/>
              <a:t> </a:t>
            </a:r>
            <a:r>
              <a:rPr lang="en-US" sz="1600" baseline="0" dirty="0" err="1"/>
              <a:t>Tahun</a:t>
            </a:r>
            <a:r>
              <a:rPr lang="en-US" sz="1600" baseline="0" dirty="0"/>
              <a:t> 2018</a:t>
            </a:r>
            <a:endParaRPr lang="id-ID" sz="1600" dirty="0"/>
          </a:p>
        </c:rich>
      </c:tx>
      <c:layout>
        <c:manualLayout>
          <c:xMode val="edge"/>
          <c:yMode val="edge"/>
          <c:x val="5.3706956438503997E-2"/>
          <c:y val="3.82388138467754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772-4847-83F6-004698038D9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772-4847-83F6-004698038D92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772-4847-83F6-004698038D9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Sheet1!$A$3:$A$5</c:f>
              <c:strCache>
                <c:ptCount val="3"/>
                <c:pt idx="0">
                  <c:v>Memahami Tugas Fungsi dan memahami ukuran keberhasilan pelaksanaan tugas</c:v>
                </c:pt>
                <c:pt idx="1">
                  <c:v>Memahami Tugas dan Fungsi Namun Tidak memahami ukuran keberhasilan</c:v>
                </c:pt>
                <c:pt idx="2">
                  <c:v>Belum memahami Tugas, Fungsi dan ukuran keberhasilan pelaksanaan tugas</c:v>
                </c:pt>
              </c:strCache>
            </c:strRef>
          </c:cat>
          <c:val>
            <c:numRef>
              <c:f>Sheet1!$B$3:$B$5</c:f>
              <c:numCache>
                <c:formatCode>0.00%</c:formatCode>
                <c:ptCount val="3"/>
                <c:pt idx="0">
                  <c:v>4.0800000000000003E-2</c:v>
                </c:pt>
                <c:pt idx="1">
                  <c:v>0.61219999999999997</c:v>
                </c:pt>
                <c:pt idx="2">
                  <c:v>0.34689999999999999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72-4847-83F6-004698038D9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440720870525754"/>
          <c:y val="0.17129702114986878"/>
          <c:w val="0.39534795861625377"/>
          <c:h val="0.7565832620746513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52324-8740-914A-A8DE-578D4C588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EE01C-9D19-4C44-94D4-C673A0E61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0451E-82E0-844F-AE2C-96A73A77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2D95-7689-AE47-BAEA-D5C1D7E7F113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83E69-CC3A-444A-89DB-67EEA18EC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F6B1B-B9D0-1743-8693-8D55CEE16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040C-7040-6B4D-B584-30DFB358D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0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09D4B-64C5-EF4A-91B9-17047FEDA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1665F4-BB37-0344-9BA4-163EE3D4C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4B7E2-003D-704C-B542-63279037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2D95-7689-AE47-BAEA-D5C1D7E7F113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FE785-B015-4A47-BFA4-36C026604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0E71C-64B1-C24F-AB09-BC4D3BFF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040C-7040-6B4D-B584-30DFB358D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0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BC973A-43ED-D148-AE08-32F0EEE50B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CBE97-93A9-5944-9380-5A30096F0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0FBDE-D461-2648-A105-8406F62AB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2D95-7689-AE47-BAEA-D5C1D7E7F113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23CB0-22A0-9247-9524-4B348D162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7EAEB-0E27-B640-828B-5064838F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040C-7040-6B4D-B584-30DFB358D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43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" name="Oval 1"/>
          <p:cNvSpPr/>
          <p:nvPr userDrawn="1"/>
        </p:nvSpPr>
        <p:spPr>
          <a:xfrm>
            <a:off x="3599723" y="932723"/>
            <a:ext cx="4992555" cy="4992555"/>
          </a:xfrm>
          <a:prstGeom prst="ellipse">
            <a:avLst/>
          </a:prstGeom>
          <a:solidFill>
            <a:schemeClr val="accent1">
              <a:alpha val="77000"/>
            </a:schemeClr>
          </a:solidFill>
          <a:ln w="857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599723" y="2908307"/>
            <a:ext cx="4992555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599525" y="3676392"/>
            <a:ext cx="4992555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35289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5063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1C31-F681-234E-9AF1-6A4B306F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91F76-EA6C-8145-AD73-3E01F6539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56598-1013-7E4B-873C-8065B914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2D95-7689-AE47-BAEA-D5C1D7E7F113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851F6-3442-DD42-A35D-CC0BD6695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10AC5-AA30-FD4B-AB97-7A75D0C4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040C-7040-6B4D-B584-30DFB358D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5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AF73B-9F11-5B4D-8A64-9B956FD47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BF534-2BDA-4146-9561-048B1339B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818C4-0B59-DF4D-A9E2-F4C23BCC1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2D95-7689-AE47-BAEA-D5C1D7E7F113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C137C-F71C-2440-9693-43CC0E2B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A677C-E2BE-4C43-94CA-333577BD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040C-7040-6B4D-B584-30DFB358D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D6CA9-2A95-A545-948D-A59DDDC9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3E0E5-CD4B-FE48-9ABC-E4228060D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AA6BF-922D-D048-BC18-266E4A93F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665A0-DE7A-444D-A5DF-D686AC00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2D95-7689-AE47-BAEA-D5C1D7E7F113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F4437-0020-2A4A-8E3A-794416F4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88935-11FC-7147-9434-148D8FCF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040C-7040-6B4D-B584-30DFB358D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6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C342B-59BC-BF42-9CA6-42F8BB84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538D5-5F46-A74D-B809-DC0DABB92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69B9D-641F-FB42-BB7C-629B3EEFC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72DEC9-715A-8C45-83FC-1294F65D65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288728-8BF5-8448-A430-E22AC4AC0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53F62C-0C8C-8D4C-897C-A4CBF41C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2D95-7689-AE47-BAEA-D5C1D7E7F113}" type="datetimeFigureOut">
              <a:rPr lang="en-US" smtClean="0"/>
              <a:t>8/25/20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2DFF97-08E1-5142-87C9-710A2D983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14CD65-7CFB-5A4C-8756-E0D88AB2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040C-7040-6B4D-B584-30DFB358D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5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CAD35-119B-D643-BE79-470E6528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A43B5-4073-F849-B7E2-26D487D28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2D95-7689-AE47-BAEA-D5C1D7E7F113}" type="datetimeFigureOut">
              <a:rPr lang="en-US" smtClean="0"/>
              <a:t>8/25/20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AD1C2-87E8-A348-A4E9-90677647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BEE75-893E-B74D-9CA0-9A98C821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040C-7040-6B4D-B584-30DFB358D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5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DB077F-96FB-5D4F-BD50-6CE38796D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2D95-7689-AE47-BAEA-D5C1D7E7F113}" type="datetimeFigureOut">
              <a:rPr lang="en-US" smtClean="0"/>
              <a:t>8/25/20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4460C-F823-5B45-97D9-2017BEEF7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D18AB-21DC-1E43-B5E1-0ACE9B01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040C-7040-6B4D-B584-30DFB358D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4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6D40-D144-5646-B377-9DFE7242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1F3FB-06F0-9F48-8AF8-A86D956FB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4FB69-700A-7F4B-8A02-7A5D58AE3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C9E24-0B7E-004C-AB45-D4FC4F43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2D95-7689-AE47-BAEA-D5C1D7E7F113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B103D-99D0-6442-828B-BDCAC1678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5D32E-865B-474B-8593-9FBF96940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040C-7040-6B4D-B584-30DFB358D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2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66172-B67D-B144-BE81-690F1A3DD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95493-C5A9-7C4C-BC2D-F6FECEEBF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C8B94-1E91-DF4E-9DEB-3126C6A29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61EEF-F2AF-F84F-BA90-276C6B65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2D95-7689-AE47-BAEA-D5C1D7E7F113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A0BFD-E8E2-7846-9C5D-AEA86269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9FC59-95E2-C940-A792-0FCA58D5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040C-7040-6B4D-B584-30DFB358D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6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413AF3-6CDF-4946-8455-CF898755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0FCA0-D50D-8043-A61E-A85550612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ADC8E-C8F9-4D41-9448-3E7AC11E3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B2D95-7689-AE47-BAEA-D5C1D7E7F113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16F9E-F7A1-0142-8E7E-5F450C4B8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669E8-C3FE-854E-AB35-7A0DFEBDE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4040C-7040-6B4D-B584-30DFB358D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1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A4EF19-12A6-1447-8C2F-17386DB02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447"/>
            <a:ext cx="12192000" cy="1140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A3DB53-0720-634C-B313-A7C4021EB1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63" y="1443714"/>
            <a:ext cx="1109273" cy="132409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984A2CB-D0E9-8C48-B3F4-1805DD8D5475}"/>
              </a:ext>
            </a:extLst>
          </p:cNvPr>
          <p:cNvGrpSpPr/>
          <p:nvPr/>
        </p:nvGrpSpPr>
        <p:grpSpPr>
          <a:xfrm>
            <a:off x="2204" y="-22373"/>
            <a:ext cx="12201082" cy="200772"/>
            <a:chOff x="0" y="-22378"/>
            <a:chExt cx="12203906" cy="20081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06C152-F869-FE42-932F-843E177DBBDF}"/>
                </a:ext>
              </a:extLst>
            </p:cNvPr>
            <p:cNvSpPr/>
            <p:nvPr/>
          </p:nvSpPr>
          <p:spPr>
            <a:xfrm flipV="1">
              <a:off x="8488624" y="-13220"/>
              <a:ext cx="1895366" cy="18293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FFAAFC4-C224-DD46-B861-E0C47FEEDBF8}"/>
                </a:ext>
              </a:extLst>
            </p:cNvPr>
            <p:cNvGrpSpPr/>
            <p:nvPr/>
          </p:nvGrpSpPr>
          <p:grpSpPr>
            <a:xfrm>
              <a:off x="0" y="-22378"/>
              <a:ext cx="12203906" cy="200818"/>
              <a:chOff x="0" y="-8730"/>
              <a:chExt cx="12203906" cy="200818"/>
            </a:xfrm>
          </p:grpSpPr>
          <p:sp>
            <p:nvSpPr>
              <p:cNvPr id="12" name="bk object 18">
                <a:extLst>
                  <a:ext uri="{FF2B5EF4-FFF2-40B4-BE49-F238E27FC236}">
                    <a16:creationId xmlns:a16="http://schemas.microsoft.com/office/drawing/2014/main" id="{8897130A-5187-CD46-A218-77E316FEE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5707" y="-8730"/>
                <a:ext cx="1766093" cy="192088"/>
              </a:xfrm>
              <a:custGeom>
                <a:avLst/>
                <a:gdLst>
                  <a:gd name="T0" fmla="*/ 2770267 w 1462404"/>
                  <a:gd name="T1" fmla="*/ 0 h 211454"/>
                  <a:gd name="T2" fmla="*/ 276477 w 1462404"/>
                  <a:gd name="T3" fmla="*/ 0 h 211454"/>
                  <a:gd name="T4" fmla="*/ 0 w 1462404"/>
                  <a:gd name="T5" fmla="*/ 118593 h 211454"/>
                  <a:gd name="T6" fmla="*/ 3205836 w 1462404"/>
                  <a:gd name="T7" fmla="*/ 118593 h 211454"/>
                  <a:gd name="T8" fmla="*/ 3132407 w 1462404"/>
                  <a:gd name="T9" fmla="*/ 98044 h 211454"/>
                  <a:gd name="T10" fmla="*/ 3053999 w 1462404"/>
                  <a:gd name="T11" fmla="*/ 76359 h 211454"/>
                  <a:gd name="T12" fmla="*/ 2975243 w 1462404"/>
                  <a:gd name="T13" fmla="*/ 54831 h 211454"/>
                  <a:gd name="T14" fmla="*/ 2896144 w 1462404"/>
                  <a:gd name="T15" fmla="*/ 33462 h 211454"/>
                  <a:gd name="T16" fmla="*/ 2816701 w 1462404"/>
                  <a:gd name="T17" fmla="*/ 12251 h 211454"/>
                  <a:gd name="T18" fmla="*/ 2770267 w 1462404"/>
                  <a:gd name="T19" fmla="*/ 0 h 2114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2404" h="211454">
                    <a:moveTo>
                      <a:pt x="1263303" y="0"/>
                    </a:moveTo>
                    <a:lnTo>
                      <a:pt x="126080" y="0"/>
                    </a:lnTo>
                    <a:lnTo>
                      <a:pt x="0" y="211035"/>
                    </a:lnTo>
                    <a:lnTo>
                      <a:pt x="1461933" y="211035"/>
                    </a:lnTo>
                    <a:lnTo>
                      <a:pt x="1428447" y="174468"/>
                    </a:lnTo>
                    <a:lnTo>
                      <a:pt x="1392691" y="135879"/>
                    </a:lnTo>
                    <a:lnTo>
                      <a:pt x="1356777" y="97571"/>
                    </a:lnTo>
                    <a:lnTo>
                      <a:pt x="1320706" y="59545"/>
                    </a:lnTo>
                    <a:lnTo>
                      <a:pt x="1284478" y="21802"/>
                    </a:lnTo>
                    <a:lnTo>
                      <a:pt x="1263303" y="0"/>
                    </a:lnTo>
                    <a:close/>
                  </a:path>
                </a:pathLst>
              </a:custGeom>
              <a:solidFill>
                <a:srgbClr val="F794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3" name="bk object 19">
                <a:extLst>
                  <a:ext uri="{FF2B5EF4-FFF2-40B4-BE49-F238E27FC236}">
                    <a16:creationId xmlns:a16="http://schemas.microsoft.com/office/drawing/2014/main" id="{F5A8E9BE-76B6-DA42-9369-011B1A181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250" y="0"/>
                <a:ext cx="5773738" cy="192088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4" name="bk object 21">
                <a:extLst>
                  <a:ext uri="{FF2B5EF4-FFF2-40B4-BE49-F238E27FC236}">
                    <a16:creationId xmlns:a16="http://schemas.microsoft.com/office/drawing/2014/main" id="{2749B07A-178B-6942-A769-6098C633534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1582400" y="-8730"/>
                <a:ext cx="621506" cy="192088"/>
              </a:xfrm>
              <a:custGeom>
                <a:avLst/>
                <a:gdLst>
                  <a:gd name="T0" fmla="*/ 1052237 w 483870"/>
                  <a:gd name="T1" fmla="*/ 0 h 211454"/>
                  <a:gd name="T2" fmla="*/ 415473 w 483870"/>
                  <a:gd name="T3" fmla="*/ 0 h 211454"/>
                  <a:gd name="T4" fmla="*/ 0 w 483870"/>
                  <a:gd name="T5" fmla="*/ 118593 h 211454"/>
                  <a:gd name="T6" fmla="*/ 1052237 w 483870"/>
                  <a:gd name="T7" fmla="*/ 118593 h 211454"/>
                  <a:gd name="T8" fmla="*/ 1052237 w 483870"/>
                  <a:gd name="T9" fmla="*/ 0 h 2114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3870" h="211454">
                    <a:moveTo>
                      <a:pt x="483308" y="0"/>
                    </a:moveTo>
                    <a:lnTo>
                      <a:pt x="190833" y="0"/>
                    </a:lnTo>
                    <a:lnTo>
                      <a:pt x="0" y="211035"/>
                    </a:lnTo>
                    <a:lnTo>
                      <a:pt x="483308" y="211035"/>
                    </a:lnTo>
                    <a:lnTo>
                      <a:pt x="483308" y="0"/>
                    </a:lnTo>
                    <a:close/>
                  </a:path>
                </a:pathLst>
              </a:custGeom>
              <a:solidFill>
                <a:srgbClr val="7935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5" name="bk object 22">
                <a:extLst>
                  <a:ext uri="{FF2B5EF4-FFF2-40B4-BE49-F238E27FC236}">
                    <a16:creationId xmlns:a16="http://schemas.microsoft.com/office/drawing/2014/main" id="{55E95A8C-7DF4-1146-BE65-430DEBCFD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022475" cy="192088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6" name="bk object 24">
                <a:extLst>
                  <a:ext uri="{FF2B5EF4-FFF2-40B4-BE49-F238E27FC236}">
                    <a16:creationId xmlns:a16="http://schemas.microsoft.com/office/drawing/2014/main" id="{31AFAE9A-C030-9443-B1B2-29293257C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4038" y="0"/>
                <a:ext cx="2057400" cy="192088"/>
              </a:xfrm>
              <a:prstGeom prst="rect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7" name="bk object 26">
                <a:extLst>
                  <a:ext uri="{FF2B5EF4-FFF2-40B4-BE49-F238E27FC236}">
                    <a16:creationId xmlns:a16="http://schemas.microsoft.com/office/drawing/2014/main" id="{16349DC9-AF28-1949-A22B-7980B0FD6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038" y="0"/>
                <a:ext cx="1912937" cy="192088"/>
              </a:xfrm>
              <a:custGeom>
                <a:avLst/>
                <a:gdLst>
                  <a:gd name="T0" fmla="*/ 3686567 w 1677670"/>
                  <a:gd name="T1" fmla="*/ 0 h 211454"/>
                  <a:gd name="T2" fmla="*/ 0 w 1677670"/>
                  <a:gd name="T3" fmla="*/ 0 h 211454"/>
                  <a:gd name="T4" fmla="*/ 513318 w 1677670"/>
                  <a:gd name="T5" fmla="*/ 118593 h 211454"/>
                  <a:gd name="T6" fmla="*/ 3252744 w 1677670"/>
                  <a:gd name="T7" fmla="*/ 118593 h 211454"/>
                  <a:gd name="T8" fmla="*/ 3277623 w 1677670"/>
                  <a:gd name="T9" fmla="*/ 111547 h 211454"/>
                  <a:gd name="T10" fmla="*/ 3352345 w 1677670"/>
                  <a:gd name="T11" fmla="*/ 90630 h 211454"/>
                  <a:gd name="T12" fmla="*/ 3427580 w 1677670"/>
                  <a:gd name="T13" fmla="*/ 69813 h 211454"/>
                  <a:gd name="T14" fmla="*/ 3503328 w 1677670"/>
                  <a:gd name="T15" fmla="*/ 49097 h 211454"/>
                  <a:gd name="T16" fmla="*/ 3579594 w 1677670"/>
                  <a:gd name="T17" fmla="*/ 28483 h 211454"/>
                  <a:gd name="T18" fmla="*/ 3656378 w 1677670"/>
                  <a:gd name="T19" fmla="*/ 7972 h 211454"/>
                  <a:gd name="T20" fmla="*/ 3686567 w 1677670"/>
                  <a:gd name="T21" fmla="*/ 0 h 2114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7670" h="211454">
                    <a:moveTo>
                      <a:pt x="1677481" y="0"/>
                    </a:moveTo>
                    <a:lnTo>
                      <a:pt x="0" y="0"/>
                    </a:lnTo>
                    <a:lnTo>
                      <a:pt x="233572" y="211035"/>
                    </a:lnTo>
                    <a:lnTo>
                      <a:pt x="1480080" y="211035"/>
                    </a:lnTo>
                    <a:lnTo>
                      <a:pt x="1491400" y="198496"/>
                    </a:lnTo>
                    <a:lnTo>
                      <a:pt x="1525400" y="161274"/>
                    </a:lnTo>
                    <a:lnTo>
                      <a:pt x="1559634" y="124231"/>
                    </a:lnTo>
                    <a:lnTo>
                      <a:pt x="1594102" y="87368"/>
                    </a:lnTo>
                    <a:lnTo>
                      <a:pt x="1628805" y="50686"/>
                    </a:lnTo>
                    <a:lnTo>
                      <a:pt x="1663743" y="14186"/>
                    </a:lnTo>
                    <a:lnTo>
                      <a:pt x="1677481" y="0"/>
                    </a:lnTo>
                    <a:close/>
                  </a:path>
                </a:pathLst>
              </a:custGeom>
              <a:solidFill>
                <a:srgbClr val="FED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</p:grpSp>
      </p:grpSp>
      <p:sp>
        <p:nvSpPr>
          <p:cNvPr id="20" name="Rectangle 13">
            <a:extLst>
              <a:ext uri="{FF2B5EF4-FFF2-40B4-BE49-F238E27FC236}">
                <a16:creationId xmlns:a16="http://schemas.microsoft.com/office/drawing/2014/main" id="{82FE1DFF-A828-D94A-8C38-E2AC9359A72B}"/>
              </a:ext>
            </a:extLst>
          </p:cNvPr>
          <p:cNvSpPr/>
          <p:nvPr/>
        </p:nvSpPr>
        <p:spPr>
          <a:xfrm>
            <a:off x="3733089" y="2767805"/>
            <a:ext cx="7994902" cy="1767451"/>
          </a:xfrm>
          <a:custGeom>
            <a:avLst/>
            <a:gdLst>
              <a:gd name="connsiteX0" fmla="*/ 0 w 6010275"/>
              <a:gd name="connsiteY0" fmla="*/ 0 h 1438275"/>
              <a:gd name="connsiteX1" fmla="*/ 6010275 w 6010275"/>
              <a:gd name="connsiteY1" fmla="*/ 0 h 1438275"/>
              <a:gd name="connsiteX2" fmla="*/ 6010275 w 6010275"/>
              <a:gd name="connsiteY2" fmla="*/ 1438275 h 1438275"/>
              <a:gd name="connsiteX3" fmla="*/ 0 w 6010275"/>
              <a:gd name="connsiteY3" fmla="*/ 1438275 h 1438275"/>
              <a:gd name="connsiteX4" fmla="*/ 0 w 6010275"/>
              <a:gd name="connsiteY4" fmla="*/ 0 h 1438275"/>
              <a:gd name="connsiteX0" fmla="*/ 0 w 6124575"/>
              <a:gd name="connsiteY0" fmla="*/ 254000 h 1692275"/>
              <a:gd name="connsiteX1" fmla="*/ 6124575 w 6124575"/>
              <a:gd name="connsiteY1" fmla="*/ 0 h 1692275"/>
              <a:gd name="connsiteX2" fmla="*/ 6010275 w 6124575"/>
              <a:gd name="connsiteY2" fmla="*/ 1692275 h 1692275"/>
              <a:gd name="connsiteX3" fmla="*/ 0 w 6124575"/>
              <a:gd name="connsiteY3" fmla="*/ 1692275 h 1692275"/>
              <a:gd name="connsiteX4" fmla="*/ 0 w 6124575"/>
              <a:gd name="connsiteY4" fmla="*/ 254000 h 1692275"/>
              <a:gd name="connsiteX0" fmla="*/ 101600 w 6226175"/>
              <a:gd name="connsiteY0" fmla="*/ 254000 h 1692275"/>
              <a:gd name="connsiteX1" fmla="*/ 6226175 w 6226175"/>
              <a:gd name="connsiteY1" fmla="*/ 0 h 1692275"/>
              <a:gd name="connsiteX2" fmla="*/ 6111875 w 6226175"/>
              <a:gd name="connsiteY2" fmla="*/ 1692275 h 1692275"/>
              <a:gd name="connsiteX3" fmla="*/ 0 w 6226175"/>
              <a:gd name="connsiteY3" fmla="*/ 1692275 h 1692275"/>
              <a:gd name="connsiteX4" fmla="*/ 101600 w 6226175"/>
              <a:gd name="connsiteY4" fmla="*/ 254000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6175" h="1692275">
                <a:moveTo>
                  <a:pt x="101600" y="254000"/>
                </a:moveTo>
                <a:lnTo>
                  <a:pt x="6226175" y="0"/>
                </a:lnTo>
                <a:lnTo>
                  <a:pt x="6111875" y="1692275"/>
                </a:lnTo>
                <a:lnTo>
                  <a:pt x="0" y="1692275"/>
                </a:lnTo>
                <a:lnTo>
                  <a:pt x="101600" y="254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cs typeface="Aharoni" panose="02010803020104030203" pitchFamily="2" charset="-79"/>
              </a:rPr>
              <a:t>RAPAT PERSIAPAN SURVEI INTEGRITAS JABATAN RB KEMENPORA 2020</a:t>
            </a: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7375ECDD-FA72-3C4F-A234-91B6CB75849C}"/>
              </a:ext>
            </a:extLst>
          </p:cNvPr>
          <p:cNvSpPr/>
          <p:nvPr/>
        </p:nvSpPr>
        <p:spPr>
          <a:xfrm>
            <a:off x="3885489" y="2920205"/>
            <a:ext cx="7994902" cy="1767451"/>
          </a:xfrm>
          <a:custGeom>
            <a:avLst/>
            <a:gdLst>
              <a:gd name="connsiteX0" fmla="*/ 0 w 6010275"/>
              <a:gd name="connsiteY0" fmla="*/ 0 h 1438275"/>
              <a:gd name="connsiteX1" fmla="*/ 6010275 w 6010275"/>
              <a:gd name="connsiteY1" fmla="*/ 0 h 1438275"/>
              <a:gd name="connsiteX2" fmla="*/ 6010275 w 6010275"/>
              <a:gd name="connsiteY2" fmla="*/ 1438275 h 1438275"/>
              <a:gd name="connsiteX3" fmla="*/ 0 w 6010275"/>
              <a:gd name="connsiteY3" fmla="*/ 1438275 h 1438275"/>
              <a:gd name="connsiteX4" fmla="*/ 0 w 6010275"/>
              <a:gd name="connsiteY4" fmla="*/ 0 h 1438275"/>
              <a:gd name="connsiteX0" fmla="*/ 0 w 6124575"/>
              <a:gd name="connsiteY0" fmla="*/ 254000 h 1692275"/>
              <a:gd name="connsiteX1" fmla="*/ 6124575 w 6124575"/>
              <a:gd name="connsiteY1" fmla="*/ 0 h 1692275"/>
              <a:gd name="connsiteX2" fmla="*/ 6010275 w 6124575"/>
              <a:gd name="connsiteY2" fmla="*/ 1692275 h 1692275"/>
              <a:gd name="connsiteX3" fmla="*/ 0 w 6124575"/>
              <a:gd name="connsiteY3" fmla="*/ 1692275 h 1692275"/>
              <a:gd name="connsiteX4" fmla="*/ 0 w 6124575"/>
              <a:gd name="connsiteY4" fmla="*/ 254000 h 1692275"/>
              <a:gd name="connsiteX0" fmla="*/ 101600 w 6226175"/>
              <a:gd name="connsiteY0" fmla="*/ 254000 h 1692275"/>
              <a:gd name="connsiteX1" fmla="*/ 6226175 w 6226175"/>
              <a:gd name="connsiteY1" fmla="*/ 0 h 1692275"/>
              <a:gd name="connsiteX2" fmla="*/ 6111875 w 6226175"/>
              <a:gd name="connsiteY2" fmla="*/ 1692275 h 1692275"/>
              <a:gd name="connsiteX3" fmla="*/ 0 w 6226175"/>
              <a:gd name="connsiteY3" fmla="*/ 1692275 h 1692275"/>
              <a:gd name="connsiteX4" fmla="*/ 101600 w 6226175"/>
              <a:gd name="connsiteY4" fmla="*/ 254000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6175" h="1692275">
                <a:moveTo>
                  <a:pt x="101600" y="254000"/>
                </a:moveTo>
                <a:lnTo>
                  <a:pt x="6226175" y="0"/>
                </a:lnTo>
                <a:lnTo>
                  <a:pt x="6111875" y="1692275"/>
                </a:lnTo>
                <a:lnTo>
                  <a:pt x="0" y="1692275"/>
                </a:lnTo>
                <a:lnTo>
                  <a:pt x="101600" y="254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cs typeface="Aharoni" panose="02010803020104030203" pitchFamily="2" charset="-79"/>
              </a:rPr>
              <a:t>RAPAT PERSIAPAN SURVEI INTEGRITAS JABATAN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cs typeface="Aharoni" panose="02010803020104030203" pitchFamily="2" charset="-79"/>
              </a:rPr>
              <a:t>KEMENTERIAN PEMUDA DAN OLAHRAGA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TAHUN 2020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E3DCB0D-24DD-974C-8876-984E41120D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052" y="-222961"/>
            <a:ext cx="4136138" cy="1952220"/>
          </a:xfrm>
          <a:prstGeom prst="rect">
            <a:avLst/>
          </a:prstGeom>
        </p:spPr>
      </p:pic>
      <p:sp>
        <p:nvSpPr>
          <p:cNvPr id="28" name="Curved Right Arrow 27">
            <a:extLst>
              <a:ext uri="{FF2B5EF4-FFF2-40B4-BE49-F238E27FC236}">
                <a16:creationId xmlns:a16="http://schemas.microsoft.com/office/drawing/2014/main" id="{B9C7AFEE-D408-F344-A883-06185E95B170}"/>
              </a:ext>
            </a:extLst>
          </p:cNvPr>
          <p:cNvSpPr/>
          <p:nvPr/>
        </p:nvSpPr>
        <p:spPr>
          <a:xfrm>
            <a:off x="8064708" y="5319634"/>
            <a:ext cx="269823" cy="4329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220493-35B5-5445-AE1F-9E5AC4DBE4A1}"/>
              </a:ext>
            </a:extLst>
          </p:cNvPr>
          <p:cNvSpPr txBox="1"/>
          <p:nvPr/>
        </p:nvSpPr>
        <p:spPr>
          <a:xfrm>
            <a:off x="8334531" y="5492515"/>
            <a:ext cx="302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703020202090204" pitchFamily="34" charset="0"/>
              </a:rPr>
              <a:t>JAKARTA, 25 AGUSTUS 2020</a:t>
            </a:r>
          </a:p>
        </p:txBody>
      </p:sp>
      <p:sp>
        <p:nvSpPr>
          <p:cNvPr id="30" name="Curved Left Arrow 29">
            <a:extLst>
              <a:ext uri="{FF2B5EF4-FFF2-40B4-BE49-F238E27FC236}">
                <a16:creationId xmlns:a16="http://schemas.microsoft.com/office/drawing/2014/main" id="{600ACF62-8426-4643-9AA3-0557977138D9}"/>
              </a:ext>
            </a:extLst>
          </p:cNvPr>
          <p:cNvSpPr/>
          <p:nvPr/>
        </p:nvSpPr>
        <p:spPr>
          <a:xfrm>
            <a:off x="11281957" y="5325559"/>
            <a:ext cx="164892" cy="40064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6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298983" y="2737419"/>
            <a:ext cx="1431" cy="2016000"/>
          </a:xfrm>
          <a:prstGeom prst="line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832916" y="2737419"/>
            <a:ext cx="1431" cy="201600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5078" y="751846"/>
            <a:ext cx="12192000" cy="768085"/>
          </a:xfrm>
          <a:solidFill>
            <a:schemeClr val="bg2">
              <a:lumMod val="75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en-US" altLang="ko-KR" b="1" dirty="0"/>
              <a:t>AGENDA RAPAT</a:t>
            </a:r>
          </a:p>
          <a:p>
            <a:r>
              <a:rPr lang="en-US" altLang="ko-KR" b="1" dirty="0"/>
              <a:t>PERSIAPAN SURVEI INTEGRITAS JABATAN RB 2020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816825"/>
            <a:ext cx="12192000" cy="10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818929" y="3336771"/>
            <a:ext cx="960107" cy="96010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3" name="Oval 12"/>
          <p:cNvSpPr/>
          <p:nvPr/>
        </p:nvSpPr>
        <p:spPr>
          <a:xfrm>
            <a:off x="8352862" y="3336771"/>
            <a:ext cx="960107" cy="960107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grpSp>
        <p:nvGrpSpPr>
          <p:cNvPr id="18" name="Group 17"/>
          <p:cNvGrpSpPr/>
          <p:nvPr/>
        </p:nvGrpSpPr>
        <p:grpSpPr>
          <a:xfrm>
            <a:off x="1533283" y="1898888"/>
            <a:ext cx="3388452" cy="1033439"/>
            <a:chOff x="601844" y="2716276"/>
            <a:chExt cx="1785671" cy="775079"/>
          </a:xfrm>
        </p:grpSpPr>
        <p:sp>
          <p:nvSpPr>
            <p:cNvPr id="19" name="Rounded Rectangle 18"/>
            <p:cNvSpPr/>
            <p:nvPr/>
          </p:nvSpPr>
          <p:spPr>
            <a:xfrm>
              <a:off x="601844" y="2716276"/>
              <a:ext cx="1785671" cy="775079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7441" y="2770690"/>
              <a:ext cx="1358054" cy="6232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RABU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26 AGUSTUS 2020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9"/>
          <p:cNvSpPr/>
          <p:nvPr/>
        </p:nvSpPr>
        <p:spPr>
          <a:xfrm>
            <a:off x="8642339" y="3634408"/>
            <a:ext cx="389741" cy="3648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0" name="TextBox 39"/>
          <p:cNvSpPr txBox="1"/>
          <p:nvPr/>
        </p:nvSpPr>
        <p:spPr>
          <a:xfrm>
            <a:off x="1114428" y="5058789"/>
            <a:ext cx="4363545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DEPUTI BIDANG PEMBERDAYAAN PEMUDA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DEPUTI BIDANG PENGEMBANGAN PEMUDA</a:t>
            </a:r>
          </a:p>
        </p:txBody>
      </p:sp>
      <p:sp>
        <p:nvSpPr>
          <p:cNvPr id="50" name="Rectangle 30">
            <a:extLst>
              <a:ext uri="{FF2B5EF4-FFF2-40B4-BE49-F238E27FC236}">
                <a16:creationId xmlns:a16="http://schemas.microsoft.com/office/drawing/2014/main" id="{CF212AF9-3E63-0A48-82AB-93B3266C0643}"/>
              </a:ext>
            </a:extLst>
          </p:cNvPr>
          <p:cNvSpPr>
            <a:spLocks noChangeAspect="1"/>
          </p:cNvSpPr>
          <p:nvPr/>
        </p:nvSpPr>
        <p:spPr>
          <a:xfrm>
            <a:off x="3118958" y="3615809"/>
            <a:ext cx="354487" cy="3534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7A392D7-D08D-284E-A4D2-E4A1D48F1E54}"/>
              </a:ext>
            </a:extLst>
          </p:cNvPr>
          <p:cNvSpPr txBox="1"/>
          <p:nvPr/>
        </p:nvSpPr>
        <p:spPr>
          <a:xfrm>
            <a:off x="6092353" y="4874953"/>
            <a:ext cx="548957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DEPUTI BIDANG PEMBUDAYAAN OLAHRAGA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DEPUTI BIDANG PENINGKATAN PRESTASI OLAHRAGA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SEKRETARIAT KEMENTERIAN PEMUDA DAN OLAHRAGA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20D28658-AE63-1A4F-ABE8-5C04C67C07CD}"/>
              </a:ext>
            </a:extLst>
          </p:cNvPr>
          <p:cNvSpPr/>
          <p:nvPr/>
        </p:nvSpPr>
        <p:spPr>
          <a:xfrm>
            <a:off x="7071736" y="1898886"/>
            <a:ext cx="3388452" cy="1037544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C49314C-0811-2F4B-AC83-3B5540F1CBF1}"/>
              </a:ext>
            </a:extLst>
          </p:cNvPr>
          <p:cNvSpPr txBox="1"/>
          <p:nvPr/>
        </p:nvSpPr>
        <p:spPr>
          <a:xfrm>
            <a:off x="7499824" y="1981944"/>
            <a:ext cx="257701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KAMIS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27 AGUSTUS 2020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36CAC21F-64F9-E14B-B9CA-E6A5E9A35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936"/>
            <a:ext cx="12192000" cy="90075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03B32F6-2986-014E-B54C-58A95E1D48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4" y="449628"/>
            <a:ext cx="621161" cy="768467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CCA4F5A-CDCC-374C-A454-749DB2A77785}"/>
              </a:ext>
            </a:extLst>
          </p:cNvPr>
          <p:cNvGrpSpPr/>
          <p:nvPr/>
        </p:nvGrpSpPr>
        <p:grpSpPr>
          <a:xfrm>
            <a:off x="2204" y="-22373"/>
            <a:ext cx="12201082" cy="200772"/>
            <a:chOff x="0" y="-22378"/>
            <a:chExt cx="12203906" cy="200818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BB8090E-1B75-8C4F-931D-B7B00068365C}"/>
                </a:ext>
              </a:extLst>
            </p:cNvPr>
            <p:cNvSpPr/>
            <p:nvPr/>
          </p:nvSpPr>
          <p:spPr>
            <a:xfrm flipV="1">
              <a:off x="8488624" y="-13220"/>
              <a:ext cx="1895366" cy="18293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0417BFA-E218-284A-961D-9E37B4FEEF64}"/>
                </a:ext>
              </a:extLst>
            </p:cNvPr>
            <p:cNvGrpSpPr/>
            <p:nvPr/>
          </p:nvGrpSpPr>
          <p:grpSpPr>
            <a:xfrm>
              <a:off x="0" y="-22378"/>
              <a:ext cx="12203906" cy="200818"/>
              <a:chOff x="0" y="-8730"/>
              <a:chExt cx="12203906" cy="200818"/>
            </a:xfrm>
          </p:grpSpPr>
          <p:sp>
            <p:nvSpPr>
              <p:cNvPr id="65" name="bk object 18">
                <a:extLst>
                  <a:ext uri="{FF2B5EF4-FFF2-40B4-BE49-F238E27FC236}">
                    <a16:creationId xmlns:a16="http://schemas.microsoft.com/office/drawing/2014/main" id="{D4ECA912-1AB4-5E4B-8589-7A60AE95F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5707" y="-8730"/>
                <a:ext cx="1766093" cy="192088"/>
              </a:xfrm>
              <a:custGeom>
                <a:avLst/>
                <a:gdLst>
                  <a:gd name="T0" fmla="*/ 2770267 w 1462404"/>
                  <a:gd name="T1" fmla="*/ 0 h 211454"/>
                  <a:gd name="T2" fmla="*/ 276477 w 1462404"/>
                  <a:gd name="T3" fmla="*/ 0 h 211454"/>
                  <a:gd name="T4" fmla="*/ 0 w 1462404"/>
                  <a:gd name="T5" fmla="*/ 118593 h 211454"/>
                  <a:gd name="T6" fmla="*/ 3205836 w 1462404"/>
                  <a:gd name="T7" fmla="*/ 118593 h 211454"/>
                  <a:gd name="T8" fmla="*/ 3132407 w 1462404"/>
                  <a:gd name="T9" fmla="*/ 98044 h 211454"/>
                  <a:gd name="T10" fmla="*/ 3053999 w 1462404"/>
                  <a:gd name="T11" fmla="*/ 76359 h 211454"/>
                  <a:gd name="T12" fmla="*/ 2975243 w 1462404"/>
                  <a:gd name="T13" fmla="*/ 54831 h 211454"/>
                  <a:gd name="T14" fmla="*/ 2896144 w 1462404"/>
                  <a:gd name="T15" fmla="*/ 33462 h 211454"/>
                  <a:gd name="T16" fmla="*/ 2816701 w 1462404"/>
                  <a:gd name="T17" fmla="*/ 12251 h 211454"/>
                  <a:gd name="T18" fmla="*/ 2770267 w 1462404"/>
                  <a:gd name="T19" fmla="*/ 0 h 2114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2404" h="211454">
                    <a:moveTo>
                      <a:pt x="1263303" y="0"/>
                    </a:moveTo>
                    <a:lnTo>
                      <a:pt x="126080" y="0"/>
                    </a:lnTo>
                    <a:lnTo>
                      <a:pt x="0" y="211035"/>
                    </a:lnTo>
                    <a:lnTo>
                      <a:pt x="1461933" y="211035"/>
                    </a:lnTo>
                    <a:lnTo>
                      <a:pt x="1428447" y="174468"/>
                    </a:lnTo>
                    <a:lnTo>
                      <a:pt x="1392691" y="135879"/>
                    </a:lnTo>
                    <a:lnTo>
                      <a:pt x="1356777" y="97571"/>
                    </a:lnTo>
                    <a:lnTo>
                      <a:pt x="1320706" y="59545"/>
                    </a:lnTo>
                    <a:lnTo>
                      <a:pt x="1284478" y="21802"/>
                    </a:lnTo>
                    <a:lnTo>
                      <a:pt x="1263303" y="0"/>
                    </a:lnTo>
                    <a:close/>
                  </a:path>
                </a:pathLst>
              </a:custGeom>
              <a:solidFill>
                <a:srgbClr val="F794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66" name="bk object 19">
                <a:extLst>
                  <a:ext uri="{FF2B5EF4-FFF2-40B4-BE49-F238E27FC236}">
                    <a16:creationId xmlns:a16="http://schemas.microsoft.com/office/drawing/2014/main" id="{8EB2E34A-00C3-7641-8B7C-2AF6C6C87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250" y="0"/>
                <a:ext cx="5773738" cy="192088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67" name="bk object 21">
                <a:extLst>
                  <a:ext uri="{FF2B5EF4-FFF2-40B4-BE49-F238E27FC236}">
                    <a16:creationId xmlns:a16="http://schemas.microsoft.com/office/drawing/2014/main" id="{67A3A57E-E6DF-9141-A418-3FB264B60B9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1582400" y="-8730"/>
                <a:ext cx="621506" cy="192088"/>
              </a:xfrm>
              <a:custGeom>
                <a:avLst/>
                <a:gdLst>
                  <a:gd name="T0" fmla="*/ 1052237 w 483870"/>
                  <a:gd name="T1" fmla="*/ 0 h 211454"/>
                  <a:gd name="T2" fmla="*/ 415473 w 483870"/>
                  <a:gd name="T3" fmla="*/ 0 h 211454"/>
                  <a:gd name="T4" fmla="*/ 0 w 483870"/>
                  <a:gd name="T5" fmla="*/ 118593 h 211454"/>
                  <a:gd name="T6" fmla="*/ 1052237 w 483870"/>
                  <a:gd name="T7" fmla="*/ 118593 h 211454"/>
                  <a:gd name="T8" fmla="*/ 1052237 w 483870"/>
                  <a:gd name="T9" fmla="*/ 0 h 2114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3870" h="211454">
                    <a:moveTo>
                      <a:pt x="483308" y="0"/>
                    </a:moveTo>
                    <a:lnTo>
                      <a:pt x="190833" y="0"/>
                    </a:lnTo>
                    <a:lnTo>
                      <a:pt x="0" y="211035"/>
                    </a:lnTo>
                    <a:lnTo>
                      <a:pt x="483308" y="211035"/>
                    </a:lnTo>
                    <a:lnTo>
                      <a:pt x="483308" y="0"/>
                    </a:lnTo>
                    <a:close/>
                  </a:path>
                </a:pathLst>
              </a:custGeom>
              <a:solidFill>
                <a:srgbClr val="7935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68" name="bk object 22">
                <a:extLst>
                  <a:ext uri="{FF2B5EF4-FFF2-40B4-BE49-F238E27FC236}">
                    <a16:creationId xmlns:a16="http://schemas.microsoft.com/office/drawing/2014/main" id="{A1419D1D-95CB-F741-B473-34E3886F1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022475" cy="192088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69" name="bk object 24">
                <a:extLst>
                  <a:ext uri="{FF2B5EF4-FFF2-40B4-BE49-F238E27FC236}">
                    <a16:creationId xmlns:a16="http://schemas.microsoft.com/office/drawing/2014/main" id="{278564ED-54ED-3E42-823D-A48622E4E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4038" y="0"/>
                <a:ext cx="2057400" cy="192088"/>
              </a:xfrm>
              <a:prstGeom prst="rect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70" name="bk object 26">
                <a:extLst>
                  <a:ext uri="{FF2B5EF4-FFF2-40B4-BE49-F238E27FC236}">
                    <a16:creationId xmlns:a16="http://schemas.microsoft.com/office/drawing/2014/main" id="{26FD9D14-65F5-3249-A8FD-7A910F424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038" y="0"/>
                <a:ext cx="1912937" cy="192088"/>
              </a:xfrm>
              <a:custGeom>
                <a:avLst/>
                <a:gdLst>
                  <a:gd name="T0" fmla="*/ 3686567 w 1677670"/>
                  <a:gd name="T1" fmla="*/ 0 h 211454"/>
                  <a:gd name="T2" fmla="*/ 0 w 1677670"/>
                  <a:gd name="T3" fmla="*/ 0 h 211454"/>
                  <a:gd name="T4" fmla="*/ 513318 w 1677670"/>
                  <a:gd name="T5" fmla="*/ 118593 h 211454"/>
                  <a:gd name="T6" fmla="*/ 3252744 w 1677670"/>
                  <a:gd name="T7" fmla="*/ 118593 h 211454"/>
                  <a:gd name="T8" fmla="*/ 3277623 w 1677670"/>
                  <a:gd name="T9" fmla="*/ 111547 h 211454"/>
                  <a:gd name="T10" fmla="*/ 3352345 w 1677670"/>
                  <a:gd name="T11" fmla="*/ 90630 h 211454"/>
                  <a:gd name="T12" fmla="*/ 3427580 w 1677670"/>
                  <a:gd name="T13" fmla="*/ 69813 h 211454"/>
                  <a:gd name="T14" fmla="*/ 3503328 w 1677670"/>
                  <a:gd name="T15" fmla="*/ 49097 h 211454"/>
                  <a:gd name="T16" fmla="*/ 3579594 w 1677670"/>
                  <a:gd name="T17" fmla="*/ 28483 h 211454"/>
                  <a:gd name="T18" fmla="*/ 3656378 w 1677670"/>
                  <a:gd name="T19" fmla="*/ 7972 h 211454"/>
                  <a:gd name="T20" fmla="*/ 3686567 w 1677670"/>
                  <a:gd name="T21" fmla="*/ 0 h 2114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7670" h="211454">
                    <a:moveTo>
                      <a:pt x="1677481" y="0"/>
                    </a:moveTo>
                    <a:lnTo>
                      <a:pt x="0" y="0"/>
                    </a:lnTo>
                    <a:lnTo>
                      <a:pt x="233572" y="211035"/>
                    </a:lnTo>
                    <a:lnTo>
                      <a:pt x="1480080" y="211035"/>
                    </a:lnTo>
                    <a:lnTo>
                      <a:pt x="1491400" y="198496"/>
                    </a:lnTo>
                    <a:lnTo>
                      <a:pt x="1525400" y="161274"/>
                    </a:lnTo>
                    <a:lnTo>
                      <a:pt x="1559634" y="124231"/>
                    </a:lnTo>
                    <a:lnTo>
                      <a:pt x="1594102" y="87368"/>
                    </a:lnTo>
                    <a:lnTo>
                      <a:pt x="1628805" y="50686"/>
                    </a:lnTo>
                    <a:lnTo>
                      <a:pt x="1663743" y="14186"/>
                    </a:lnTo>
                    <a:lnTo>
                      <a:pt x="1677481" y="0"/>
                    </a:lnTo>
                    <a:close/>
                  </a:path>
                </a:pathLst>
              </a:custGeom>
              <a:solidFill>
                <a:srgbClr val="FED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89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47254" y="3095269"/>
            <a:ext cx="2291492" cy="134543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en-US" altLang="ko-K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SURVEI</a:t>
            </a:r>
          </a:p>
          <a:p>
            <a:r>
              <a:rPr lang="en-US" altLang="ko-K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INTEGRITAS</a:t>
            </a:r>
          </a:p>
          <a:p>
            <a:r>
              <a:rPr lang="en-US" altLang="ko-K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JABATAN</a:t>
            </a:r>
            <a:endParaRPr lang="ko-KR" alt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33408" y="2127109"/>
            <a:ext cx="2554587" cy="1333305"/>
            <a:chOff x="3160116" y="1820181"/>
            <a:chExt cx="1915940" cy="999979"/>
          </a:xfrm>
          <a:solidFill>
            <a:schemeClr val="accent2"/>
          </a:solidFill>
        </p:grpSpPr>
        <p:sp>
          <p:nvSpPr>
            <p:cNvPr id="5" name="Rectangle 18"/>
            <p:cNvSpPr/>
            <p:nvPr/>
          </p:nvSpPr>
          <p:spPr>
            <a:xfrm>
              <a:off x="3923928" y="2509439"/>
              <a:ext cx="1152128" cy="310721"/>
            </a:xfrm>
            <a:custGeom>
              <a:avLst/>
              <a:gdLst>
                <a:gd name="connsiteX0" fmla="*/ 0 w 1152128"/>
                <a:gd name="connsiteY0" fmla="*/ 0 h 302769"/>
                <a:gd name="connsiteX1" fmla="*/ 1152128 w 1152128"/>
                <a:gd name="connsiteY1" fmla="*/ 0 h 302769"/>
                <a:gd name="connsiteX2" fmla="*/ 1152128 w 1152128"/>
                <a:gd name="connsiteY2" fmla="*/ 302769 h 302769"/>
                <a:gd name="connsiteX3" fmla="*/ 0 w 1152128"/>
                <a:gd name="connsiteY3" fmla="*/ 302769 h 302769"/>
                <a:gd name="connsiteX4" fmla="*/ 0 w 1152128"/>
                <a:gd name="connsiteY4" fmla="*/ 0 h 302769"/>
                <a:gd name="connsiteX0" fmla="*/ 0 w 1152128"/>
                <a:gd name="connsiteY0" fmla="*/ 0 h 310721"/>
                <a:gd name="connsiteX1" fmla="*/ 1152128 w 1152128"/>
                <a:gd name="connsiteY1" fmla="*/ 0 h 310721"/>
                <a:gd name="connsiteX2" fmla="*/ 1152128 w 1152128"/>
                <a:gd name="connsiteY2" fmla="*/ 302769 h 310721"/>
                <a:gd name="connsiteX3" fmla="*/ 341907 w 1152128"/>
                <a:gd name="connsiteY3" fmla="*/ 310721 h 310721"/>
                <a:gd name="connsiteX4" fmla="*/ 0 w 1152128"/>
                <a:gd name="connsiteY4" fmla="*/ 0 h 310721"/>
                <a:gd name="connsiteX0" fmla="*/ 0 w 1152128"/>
                <a:gd name="connsiteY0" fmla="*/ 0 h 310721"/>
                <a:gd name="connsiteX1" fmla="*/ 1152128 w 1152128"/>
                <a:gd name="connsiteY1" fmla="*/ 0 h 310721"/>
                <a:gd name="connsiteX2" fmla="*/ 1152128 w 1152128"/>
                <a:gd name="connsiteY2" fmla="*/ 302769 h 310721"/>
                <a:gd name="connsiteX3" fmla="*/ 270345 w 1152128"/>
                <a:gd name="connsiteY3" fmla="*/ 310721 h 310721"/>
                <a:gd name="connsiteX4" fmla="*/ 0 w 1152128"/>
                <a:gd name="connsiteY4" fmla="*/ 0 h 31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128" h="310721">
                  <a:moveTo>
                    <a:pt x="0" y="0"/>
                  </a:moveTo>
                  <a:lnTo>
                    <a:pt x="1152128" y="0"/>
                  </a:lnTo>
                  <a:lnTo>
                    <a:pt x="1152128" y="302769"/>
                  </a:lnTo>
                  <a:lnTo>
                    <a:pt x="270345" y="3107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6" name="Rectangle 26"/>
            <p:cNvSpPr/>
            <p:nvPr/>
          </p:nvSpPr>
          <p:spPr>
            <a:xfrm>
              <a:off x="3160116" y="1820181"/>
              <a:ext cx="1066212" cy="302769"/>
            </a:xfrm>
            <a:custGeom>
              <a:avLst/>
              <a:gdLst>
                <a:gd name="connsiteX0" fmla="*/ 0 w 1066212"/>
                <a:gd name="connsiteY0" fmla="*/ 0 h 302769"/>
                <a:gd name="connsiteX1" fmla="*/ 1066212 w 1066212"/>
                <a:gd name="connsiteY1" fmla="*/ 0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  <a:gd name="connsiteX0" fmla="*/ 0 w 1066212"/>
                <a:gd name="connsiteY0" fmla="*/ 0 h 302769"/>
                <a:gd name="connsiteX1" fmla="*/ 795868 w 1066212"/>
                <a:gd name="connsiteY1" fmla="*/ 23854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  <a:gd name="connsiteX0" fmla="*/ 0 w 1066212"/>
                <a:gd name="connsiteY0" fmla="*/ 0 h 302769"/>
                <a:gd name="connsiteX1" fmla="*/ 795868 w 1066212"/>
                <a:gd name="connsiteY1" fmla="*/ 0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212" h="302769">
                  <a:moveTo>
                    <a:pt x="0" y="0"/>
                  </a:moveTo>
                  <a:lnTo>
                    <a:pt x="795868" y="0"/>
                  </a:lnTo>
                  <a:lnTo>
                    <a:pt x="1066212" y="302769"/>
                  </a:lnTo>
                  <a:lnTo>
                    <a:pt x="0" y="3027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23928" y="2122949"/>
              <a:ext cx="302400" cy="388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4276131" y="4100240"/>
            <a:ext cx="2554587" cy="1333305"/>
            <a:chOff x="4313444" y="1103352"/>
            <a:chExt cx="1915940" cy="999979"/>
          </a:xfrm>
          <a:solidFill>
            <a:schemeClr val="accent4"/>
          </a:solidFill>
        </p:grpSpPr>
        <p:sp>
          <p:nvSpPr>
            <p:cNvPr id="9" name="Rectangle 18"/>
            <p:cNvSpPr/>
            <p:nvPr/>
          </p:nvSpPr>
          <p:spPr>
            <a:xfrm>
              <a:off x="5077256" y="1792610"/>
              <a:ext cx="1152128" cy="310721"/>
            </a:xfrm>
            <a:custGeom>
              <a:avLst/>
              <a:gdLst>
                <a:gd name="connsiteX0" fmla="*/ 0 w 1152128"/>
                <a:gd name="connsiteY0" fmla="*/ 0 h 302769"/>
                <a:gd name="connsiteX1" fmla="*/ 1152128 w 1152128"/>
                <a:gd name="connsiteY1" fmla="*/ 0 h 302769"/>
                <a:gd name="connsiteX2" fmla="*/ 1152128 w 1152128"/>
                <a:gd name="connsiteY2" fmla="*/ 302769 h 302769"/>
                <a:gd name="connsiteX3" fmla="*/ 0 w 1152128"/>
                <a:gd name="connsiteY3" fmla="*/ 302769 h 302769"/>
                <a:gd name="connsiteX4" fmla="*/ 0 w 1152128"/>
                <a:gd name="connsiteY4" fmla="*/ 0 h 302769"/>
                <a:gd name="connsiteX0" fmla="*/ 0 w 1152128"/>
                <a:gd name="connsiteY0" fmla="*/ 0 h 310721"/>
                <a:gd name="connsiteX1" fmla="*/ 1152128 w 1152128"/>
                <a:gd name="connsiteY1" fmla="*/ 0 h 310721"/>
                <a:gd name="connsiteX2" fmla="*/ 1152128 w 1152128"/>
                <a:gd name="connsiteY2" fmla="*/ 302769 h 310721"/>
                <a:gd name="connsiteX3" fmla="*/ 341907 w 1152128"/>
                <a:gd name="connsiteY3" fmla="*/ 310721 h 310721"/>
                <a:gd name="connsiteX4" fmla="*/ 0 w 1152128"/>
                <a:gd name="connsiteY4" fmla="*/ 0 h 310721"/>
                <a:gd name="connsiteX0" fmla="*/ 0 w 1152128"/>
                <a:gd name="connsiteY0" fmla="*/ 0 h 310721"/>
                <a:gd name="connsiteX1" fmla="*/ 1152128 w 1152128"/>
                <a:gd name="connsiteY1" fmla="*/ 0 h 310721"/>
                <a:gd name="connsiteX2" fmla="*/ 1152128 w 1152128"/>
                <a:gd name="connsiteY2" fmla="*/ 302769 h 310721"/>
                <a:gd name="connsiteX3" fmla="*/ 270345 w 1152128"/>
                <a:gd name="connsiteY3" fmla="*/ 310721 h 310721"/>
                <a:gd name="connsiteX4" fmla="*/ 0 w 1152128"/>
                <a:gd name="connsiteY4" fmla="*/ 0 h 31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128" h="310721">
                  <a:moveTo>
                    <a:pt x="0" y="0"/>
                  </a:moveTo>
                  <a:lnTo>
                    <a:pt x="1152128" y="0"/>
                  </a:lnTo>
                  <a:lnTo>
                    <a:pt x="1152128" y="302769"/>
                  </a:lnTo>
                  <a:lnTo>
                    <a:pt x="270345" y="3107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26"/>
            <p:cNvSpPr/>
            <p:nvPr/>
          </p:nvSpPr>
          <p:spPr>
            <a:xfrm>
              <a:off x="4313444" y="1103352"/>
              <a:ext cx="1066212" cy="302769"/>
            </a:xfrm>
            <a:custGeom>
              <a:avLst/>
              <a:gdLst>
                <a:gd name="connsiteX0" fmla="*/ 0 w 1066212"/>
                <a:gd name="connsiteY0" fmla="*/ 0 h 302769"/>
                <a:gd name="connsiteX1" fmla="*/ 1066212 w 1066212"/>
                <a:gd name="connsiteY1" fmla="*/ 0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  <a:gd name="connsiteX0" fmla="*/ 0 w 1066212"/>
                <a:gd name="connsiteY0" fmla="*/ 0 h 302769"/>
                <a:gd name="connsiteX1" fmla="*/ 795868 w 1066212"/>
                <a:gd name="connsiteY1" fmla="*/ 23854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  <a:gd name="connsiteX0" fmla="*/ 0 w 1066212"/>
                <a:gd name="connsiteY0" fmla="*/ 0 h 302769"/>
                <a:gd name="connsiteX1" fmla="*/ 795868 w 1066212"/>
                <a:gd name="connsiteY1" fmla="*/ 0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212" h="302769">
                  <a:moveTo>
                    <a:pt x="0" y="0"/>
                  </a:moveTo>
                  <a:lnTo>
                    <a:pt x="795868" y="0"/>
                  </a:lnTo>
                  <a:lnTo>
                    <a:pt x="1066212" y="302769"/>
                  </a:lnTo>
                  <a:lnTo>
                    <a:pt x="0" y="3027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77256" y="1406120"/>
              <a:ext cx="302400" cy="388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12" name="Oval 11"/>
          <p:cNvSpPr/>
          <p:nvPr/>
        </p:nvSpPr>
        <p:spPr>
          <a:xfrm>
            <a:off x="3413851" y="1850624"/>
            <a:ext cx="977867" cy="9778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3" name="Oval 12"/>
          <p:cNvSpPr/>
          <p:nvPr/>
        </p:nvSpPr>
        <p:spPr>
          <a:xfrm>
            <a:off x="3413851" y="3290784"/>
            <a:ext cx="977867" cy="9778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4" name="Oval 13"/>
          <p:cNvSpPr/>
          <p:nvPr/>
        </p:nvSpPr>
        <p:spPr>
          <a:xfrm>
            <a:off x="3413851" y="4730944"/>
            <a:ext cx="977867" cy="9778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5" name="Rectangle 30"/>
          <p:cNvSpPr>
            <a:spLocks noChangeAspect="1"/>
          </p:cNvSpPr>
          <p:nvPr/>
        </p:nvSpPr>
        <p:spPr>
          <a:xfrm>
            <a:off x="3716151" y="3581897"/>
            <a:ext cx="373268" cy="372177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grpSp>
        <p:nvGrpSpPr>
          <p:cNvPr id="18" name="Group 17"/>
          <p:cNvGrpSpPr/>
          <p:nvPr/>
        </p:nvGrpSpPr>
        <p:grpSpPr>
          <a:xfrm>
            <a:off x="284811" y="1873165"/>
            <a:ext cx="2900540" cy="1037760"/>
            <a:chOff x="3017858" y="4509118"/>
            <a:chExt cx="1870813" cy="778320"/>
          </a:xfrm>
        </p:grpSpPr>
        <p:sp>
          <p:nvSpPr>
            <p:cNvPr id="19" name="TextBox 18"/>
            <p:cNvSpPr txBox="1"/>
            <p:nvPr/>
          </p:nvSpPr>
          <p:spPr>
            <a:xfrm>
              <a:off x="3021856" y="4664190"/>
              <a:ext cx="1866815" cy="6232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Dilaksanakan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oleh Kementerian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Pendayagunaan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Aparatur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Negara dan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Reformasi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Birokrasi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7858" y="4509118"/>
              <a:ext cx="1870812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***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Pentagon 26"/>
          <p:cNvSpPr/>
          <p:nvPr/>
        </p:nvSpPr>
        <p:spPr>
          <a:xfrm>
            <a:off x="7848102" y="3046119"/>
            <a:ext cx="1496565" cy="1479459"/>
          </a:xfrm>
          <a:prstGeom prst="homePlate">
            <a:avLst>
              <a:gd name="adj" fmla="val 3835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8" name="Rectangle 27"/>
          <p:cNvSpPr/>
          <p:nvPr/>
        </p:nvSpPr>
        <p:spPr>
          <a:xfrm>
            <a:off x="4295707" y="3584002"/>
            <a:ext cx="2571680" cy="4036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9" name="Oval 28"/>
          <p:cNvSpPr/>
          <p:nvPr/>
        </p:nvSpPr>
        <p:spPr>
          <a:xfrm>
            <a:off x="6407942" y="2830567"/>
            <a:ext cx="1920213" cy="19202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0" name="Chevron 29"/>
          <p:cNvSpPr/>
          <p:nvPr/>
        </p:nvSpPr>
        <p:spPr>
          <a:xfrm>
            <a:off x="8852725" y="3040507"/>
            <a:ext cx="819579" cy="1485071"/>
          </a:xfrm>
          <a:prstGeom prst="chevron">
            <a:avLst>
              <a:gd name="adj" fmla="val 7143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34" name="Block Arc 14"/>
          <p:cNvSpPr/>
          <p:nvPr/>
        </p:nvSpPr>
        <p:spPr>
          <a:xfrm rot="16200000">
            <a:off x="6979753" y="3447109"/>
            <a:ext cx="716631" cy="71710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8FD9BFD8-E202-0149-80E5-7E3C684CAB3A}"/>
              </a:ext>
            </a:extLst>
          </p:cNvPr>
          <p:cNvSpPr>
            <a:spLocks noChangeAspect="1"/>
          </p:cNvSpPr>
          <p:nvPr/>
        </p:nvSpPr>
        <p:spPr>
          <a:xfrm>
            <a:off x="3733641" y="2130353"/>
            <a:ext cx="373268" cy="372177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A95E7BEF-0FC2-2941-8790-DD15B2A3B755}"/>
              </a:ext>
            </a:extLst>
          </p:cNvPr>
          <p:cNvSpPr>
            <a:spLocks noChangeAspect="1"/>
          </p:cNvSpPr>
          <p:nvPr/>
        </p:nvSpPr>
        <p:spPr>
          <a:xfrm>
            <a:off x="3718651" y="5038441"/>
            <a:ext cx="373268" cy="372177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06C5DD3-2F6F-F446-9305-F82B102064C3}"/>
              </a:ext>
            </a:extLst>
          </p:cNvPr>
          <p:cNvSpPr txBox="1"/>
          <p:nvPr/>
        </p:nvSpPr>
        <p:spPr>
          <a:xfrm>
            <a:off x="368460" y="3323422"/>
            <a:ext cx="289434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Guna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mengukur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tingkat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akuntabilitas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kepedulian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Aparatur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menjalankan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perannya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sebagai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ASN.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88F16FF-F843-AE4E-9F22-2C50E0B4192E}"/>
              </a:ext>
            </a:extLst>
          </p:cNvPr>
          <p:cNvSpPr txBox="1"/>
          <p:nvPr/>
        </p:nvSpPr>
        <p:spPr>
          <a:xfrm>
            <a:off x="362261" y="3149830"/>
            <a:ext cx="2900538" cy="3385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***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798952-6F39-EF48-BFA7-67DEA8FB11B0}"/>
              </a:ext>
            </a:extLst>
          </p:cNvPr>
          <p:cNvSpPr txBox="1"/>
          <p:nvPr/>
        </p:nvSpPr>
        <p:spPr>
          <a:xfrm>
            <a:off x="494751" y="4729486"/>
            <a:ext cx="289434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Survei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dimaksud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sesuai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Tugas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Fungsi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TuSi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Perjanjian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Kinerja (PK) dan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Sasaran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Kinerja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Pegawai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(SKP)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6475A52-6409-EF40-A297-98622242255F}"/>
              </a:ext>
            </a:extLst>
          </p:cNvPr>
          <p:cNvSpPr txBox="1"/>
          <p:nvPr/>
        </p:nvSpPr>
        <p:spPr>
          <a:xfrm>
            <a:off x="488552" y="4540904"/>
            <a:ext cx="2900538" cy="3385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***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47AAD88-EFC6-B645-B0C3-73F7D10C5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936"/>
            <a:ext cx="12192000" cy="9007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983D2CA-03CB-D344-BF16-A19CBF34E7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64" y="-203706"/>
            <a:ext cx="4136138" cy="19522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028F5EC-D3CE-584F-969E-5601A00EEE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4" y="435758"/>
            <a:ext cx="621161" cy="768467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9FAFB6C6-C459-7346-BF74-E4F99009FA82}"/>
              </a:ext>
            </a:extLst>
          </p:cNvPr>
          <p:cNvGrpSpPr/>
          <p:nvPr/>
        </p:nvGrpSpPr>
        <p:grpSpPr>
          <a:xfrm>
            <a:off x="2204" y="-22373"/>
            <a:ext cx="12201082" cy="200772"/>
            <a:chOff x="0" y="-22378"/>
            <a:chExt cx="12203906" cy="20081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AAA3730-63E5-5741-9847-758618FAA8C2}"/>
                </a:ext>
              </a:extLst>
            </p:cNvPr>
            <p:cNvSpPr/>
            <p:nvPr/>
          </p:nvSpPr>
          <p:spPr>
            <a:xfrm flipV="1">
              <a:off x="8488624" y="-13220"/>
              <a:ext cx="1895366" cy="18293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FF7EB86-D75F-BB4E-A92E-E0900108396B}"/>
                </a:ext>
              </a:extLst>
            </p:cNvPr>
            <p:cNvGrpSpPr/>
            <p:nvPr/>
          </p:nvGrpSpPr>
          <p:grpSpPr>
            <a:xfrm>
              <a:off x="0" y="-22378"/>
              <a:ext cx="12203906" cy="200818"/>
              <a:chOff x="0" y="-8730"/>
              <a:chExt cx="12203906" cy="200818"/>
            </a:xfrm>
          </p:grpSpPr>
          <p:sp>
            <p:nvSpPr>
              <p:cNvPr id="50" name="bk object 18">
                <a:extLst>
                  <a:ext uri="{FF2B5EF4-FFF2-40B4-BE49-F238E27FC236}">
                    <a16:creationId xmlns:a16="http://schemas.microsoft.com/office/drawing/2014/main" id="{6AC7AA80-91FA-5F44-B68C-BD53F7683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5707" y="-8730"/>
                <a:ext cx="1766093" cy="192088"/>
              </a:xfrm>
              <a:custGeom>
                <a:avLst/>
                <a:gdLst>
                  <a:gd name="T0" fmla="*/ 2770267 w 1462404"/>
                  <a:gd name="T1" fmla="*/ 0 h 211454"/>
                  <a:gd name="T2" fmla="*/ 276477 w 1462404"/>
                  <a:gd name="T3" fmla="*/ 0 h 211454"/>
                  <a:gd name="T4" fmla="*/ 0 w 1462404"/>
                  <a:gd name="T5" fmla="*/ 118593 h 211454"/>
                  <a:gd name="T6" fmla="*/ 3205836 w 1462404"/>
                  <a:gd name="T7" fmla="*/ 118593 h 211454"/>
                  <a:gd name="T8" fmla="*/ 3132407 w 1462404"/>
                  <a:gd name="T9" fmla="*/ 98044 h 211454"/>
                  <a:gd name="T10" fmla="*/ 3053999 w 1462404"/>
                  <a:gd name="T11" fmla="*/ 76359 h 211454"/>
                  <a:gd name="T12" fmla="*/ 2975243 w 1462404"/>
                  <a:gd name="T13" fmla="*/ 54831 h 211454"/>
                  <a:gd name="T14" fmla="*/ 2896144 w 1462404"/>
                  <a:gd name="T15" fmla="*/ 33462 h 211454"/>
                  <a:gd name="T16" fmla="*/ 2816701 w 1462404"/>
                  <a:gd name="T17" fmla="*/ 12251 h 211454"/>
                  <a:gd name="T18" fmla="*/ 2770267 w 1462404"/>
                  <a:gd name="T19" fmla="*/ 0 h 2114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2404" h="211454">
                    <a:moveTo>
                      <a:pt x="1263303" y="0"/>
                    </a:moveTo>
                    <a:lnTo>
                      <a:pt x="126080" y="0"/>
                    </a:lnTo>
                    <a:lnTo>
                      <a:pt x="0" y="211035"/>
                    </a:lnTo>
                    <a:lnTo>
                      <a:pt x="1461933" y="211035"/>
                    </a:lnTo>
                    <a:lnTo>
                      <a:pt x="1428447" y="174468"/>
                    </a:lnTo>
                    <a:lnTo>
                      <a:pt x="1392691" y="135879"/>
                    </a:lnTo>
                    <a:lnTo>
                      <a:pt x="1356777" y="97571"/>
                    </a:lnTo>
                    <a:lnTo>
                      <a:pt x="1320706" y="59545"/>
                    </a:lnTo>
                    <a:lnTo>
                      <a:pt x="1284478" y="21802"/>
                    </a:lnTo>
                    <a:lnTo>
                      <a:pt x="1263303" y="0"/>
                    </a:lnTo>
                    <a:close/>
                  </a:path>
                </a:pathLst>
              </a:custGeom>
              <a:solidFill>
                <a:srgbClr val="F794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51" name="bk object 19">
                <a:extLst>
                  <a:ext uri="{FF2B5EF4-FFF2-40B4-BE49-F238E27FC236}">
                    <a16:creationId xmlns:a16="http://schemas.microsoft.com/office/drawing/2014/main" id="{8A1B5503-9940-1E41-B84A-112A2D840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250" y="0"/>
                <a:ext cx="5773738" cy="192088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52" name="bk object 21">
                <a:extLst>
                  <a:ext uri="{FF2B5EF4-FFF2-40B4-BE49-F238E27FC236}">
                    <a16:creationId xmlns:a16="http://schemas.microsoft.com/office/drawing/2014/main" id="{CFB5C284-D2AE-3D43-9445-9FF30BD1A10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1582400" y="-8730"/>
                <a:ext cx="621506" cy="192088"/>
              </a:xfrm>
              <a:custGeom>
                <a:avLst/>
                <a:gdLst>
                  <a:gd name="T0" fmla="*/ 1052237 w 483870"/>
                  <a:gd name="T1" fmla="*/ 0 h 211454"/>
                  <a:gd name="T2" fmla="*/ 415473 w 483870"/>
                  <a:gd name="T3" fmla="*/ 0 h 211454"/>
                  <a:gd name="T4" fmla="*/ 0 w 483870"/>
                  <a:gd name="T5" fmla="*/ 118593 h 211454"/>
                  <a:gd name="T6" fmla="*/ 1052237 w 483870"/>
                  <a:gd name="T7" fmla="*/ 118593 h 211454"/>
                  <a:gd name="T8" fmla="*/ 1052237 w 483870"/>
                  <a:gd name="T9" fmla="*/ 0 h 2114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3870" h="211454">
                    <a:moveTo>
                      <a:pt x="483308" y="0"/>
                    </a:moveTo>
                    <a:lnTo>
                      <a:pt x="190833" y="0"/>
                    </a:lnTo>
                    <a:lnTo>
                      <a:pt x="0" y="211035"/>
                    </a:lnTo>
                    <a:lnTo>
                      <a:pt x="483308" y="211035"/>
                    </a:lnTo>
                    <a:lnTo>
                      <a:pt x="483308" y="0"/>
                    </a:lnTo>
                    <a:close/>
                  </a:path>
                </a:pathLst>
              </a:custGeom>
              <a:solidFill>
                <a:srgbClr val="7935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53" name="bk object 22">
                <a:extLst>
                  <a:ext uri="{FF2B5EF4-FFF2-40B4-BE49-F238E27FC236}">
                    <a16:creationId xmlns:a16="http://schemas.microsoft.com/office/drawing/2014/main" id="{F46C5FDB-625F-0E4B-9BD0-66A2A4E14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022475" cy="192088"/>
              </a:xfrm>
              <a:prstGeom prst="rect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54" name="bk object 24">
                <a:extLst>
                  <a:ext uri="{FF2B5EF4-FFF2-40B4-BE49-F238E27FC236}">
                    <a16:creationId xmlns:a16="http://schemas.microsoft.com/office/drawing/2014/main" id="{9F317FF1-EA65-6448-8022-7C8934A2D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4038" y="0"/>
                <a:ext cx="2057400" cy="192088"/>
              </a:xfrm>
              <a:prstGeom prst="rect">
                <a:avLst/>
              </a:prstGeom>
              <a:blipFill dpi="0" rotWithShape="1">
                <a:blip r:embed="rId7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55" name="bk object 26">
                <a:extLst>
                  <a:ext uri="{FF2B5EF4-FFF2-40B4-BE49-F238E27FC236}">
                    <a16:creationId xmlns:a16="http://schemas.microsoft.com/office/drawing/2014/main" id="{C4422BA7-E0F6-B142-8606-E3A15376F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038" y="0"/>
                <a:ext cx="1912937" cy="192088"/>
              </a:xfrm>
              <a:custGeom>
                <a:avLst/>
                <a:gdLst>
                  <a:gd name="T0" fmla="*/ 3686567 w 1677670"/>
                  <a:gd name="T1" fmla="*/ 0 h 211454"/>
                  <a:gd name="T2" fmla="*/ 0 w 1677670"/>
                  <a:gd name="T3" fmla="*/ 0 h 211454"/>
                  <a:gd name="T4" fmla="*/ 513318 w 1677670"/>
                  <a:gd name="T5" fmla="*/ 118593 h 211454"/>
                  <a:gd name="T6" fmla="*/ 3252744 w 1677670"/>
                  <a:gd name="T7" fmla="*/ 118593 h 211454"/>
                  <a:gd name="T8" fmla="*/ 3277623 w 1677670"/>
                  <a:gd name="T9" fmla="*/ 111547 h 211454"/>
                  <a:gd name="T10" fmla="*/ 3352345 w 1677670"/>
                  <a:gd name="T11" fmla="*/ 90630 h 211454"/>
                  <a:gd name="T12" fmla="*/ 3427580 w 1677670"/>
                  <a:gd name="T13" fmla="*/ 69813 h 211454"/>
                  <a:gd name="T14" fmla="*/ 3503328 w 1677670"/>
                  <a:gd name="T15" fmla="*/ 49097 h 211454"/>
                  <a:gd name="T16" fmla="*/ 3579594 w 1677670"/>
                  <a:gd name="T17" fmla="*/ 28483 h 211454"/>
                  <a:gd name="T18" fmla="*/ 3656378 w 1677670"/>
                  <a:gd name="T19" fmla="*/ 7972 h 211454"/>
                  <a:gd name="T20" fmla="*/ 3686567 w 1677670"/>
                  <a:gd name="T21" fmla="*/ 0 h 2114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7670" h="211454">
                    <a:moveTo>
                      <a:pt x="1677481" y="0"/>
                    </a:moveTo>
                    <a:lnTo>
                      <a:pt x="0" y="0"/>
                    </a:lnTo>
                    <a:lnTo>
                      <a:pt x="233572" y="211035"/>
                    </a:lnTo>
                    <a:lnTo>
                      <a:pt x="1480080" y="211035"/>
                    </a:lnTo>
                    <a:lnTo>
                      <a:pt x="1491400" y="198496"/>
                    </a:lnTo>
                    <a:lnTo>
                      <a:pt x="1525400" y="161274"/>
                    </a:lnTo>
                    <a:lnTo>
                      <a:pt x="1559634" y="124231"/>
                    </a:lnTo>
                    <a:lnTo>
                      <a:pt x="1594102" y="87368"/>
                    </a:lnTo>
                    <a:lnTo>
                      <a:pt x="1628805" y="50686"/>
                    </a:lnTo>
                    <a:lnTo>
                      <a:pt x="1663743" y="14186"/>
                    </a:lnTo>
                    <a:lnTo>
                      <a:pt x="1677481" y="0"/>
                    </a:lnTo>
                    <a:close/>
                  </a:path>
                </a:pathLst>
              </a:custGeom>
              <a:solidFill>
                <a:srgbClr val="FED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6133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FDAB4C9-2DFD-48E6-B0BF-141FD8DD16CE}"/>
              </a:ext>
            </a:extLst>
          </p:cNvPr>
          <p:cNvGraphicFramePr>
            <a:graphicFrameLocks/>
          </p:cNvGraphicFramePr>
          <p:nvPr/>
        </p:nvGraphicFramePr>
        <p:xfrm>
          <a:off x="6342743" y="1562920"/>
          <a:ext cx="5642756" cy="3653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A05EC04-25D6-43B9-BBE3-EE211AE8741C}"/>
              </a:ext>
            </a:extLst>
          </p:cNvPr>
          <p:cNvSpPr/>
          <p:nvPr/>
        </p:nvSpPr>
        <p:spPr>
          <a:xfrm>
            <a:off x="14514" y="243545"/>
            <a:ext cx="8263652" cy="1227119"/>
          </a:xfrm>
          <a:prstGeom prst="rect">
            <a:avLst/>
          </a:prstGeom>
          <a:gradFill flip="none" rotWithShape="1">
            <a:gsLst>
              <a:gs pos="94000">
                <a:schemeClr val="bg1"/>
              </a:gs>
              <a:gs pos="64000">
                <a:srgbClr val="74A8E3"/>
              </a:gs>
              <a:gs pos="0">
                <a:srgbClr val="21487F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Bahnschrift" panose="020B0502040204020203" pitchFamily="34" charset="0"/>
              </a:rPr>
              <a:t>HASIL SURVEI INTERNAL DAN EKSTERNAL</a:t>
            </a:r>
          </a:p>
          <a:p>
            <a:r>
              <a:rPr lang="en-US" sz="2000" b="1" dirty="0" err="1">
                <a:latin typeface="Bahnschrift" panose="020B0502040204020203" pitchFamily="34" charset="0"/>
              </a:rPr>
              <a:t>Indeks</a:t>
            </a:r>
            <a:r>
              <a:rPr lang="en-US" sz="2000" b="1" dirty="0">
                <a:latin typeface="Bahnschrift" panose="020B0502040204020203" pitchFamily="34" charset="0"/>
              </a:rPr>
              <a:t> </a:t>
            </a:r>
            <a:r>
              <a:rPr lang="en-US" sz="2000" b="1" dirty="0" err="1">
                <a:latin typeface="Bahnschrift" panose="020B0502040204020203" pitchFamily="34" charset="0"/>
              </a:rPr>
              <a:t>Integritas</a:t>
            </a:r>
            <a:r>
              <a:rPr lang="en-US" sz="2000" b="1" dirty="0">
                <a:latin typeface="Bahnschrift" panose="020B0502040204020203" pitchFamily="34" charset="0"/>
              </a:rPr>
              <a:t> </a:t>
            </a:r>
            <a:r>
              <a:rPr lang="en-US" sz="2000" b="1" dirty="0" err="1">
                <a:latin typeface="Bahnschrift" panose="020B0502040204020203" pitchFamily="34" charset="0"/>
              </a:rPr>
              <a:t>Jabatan</a:t>
            </a:r>
            <a:r>
              <a:rPr lang="en-US" sz="2000" b="1" dirty="0">
                <a:latin typeface="Bahnschrift" panose="020B0502040204020203" pitchFamily="34" charset="0"/>
              </a:rPr>
              <a:t> </a:t>
            </a:r>
            <a:r>
              <a:rPr lang="en-US" sz="2000" b="1" dirty="0" err="1">
                <a:latin typeface="Bahnschrift" panose="020B0502040204020203" pitchFamily="34" charset="0"/>
              </a:rPr>
              <a:t>Kemenpora</a:t>
            </a:r>
            <a:r>
              <a:rPr lang="en-US" sz="2000" b="1" dirty="0">
                <a:latin typeface="Bahnschrift" panose="020B0502040204020203" pitchFamily="34" charset="0"/>
              </a:rPr>
              <a:t> </a:t>
            </a:r>
            <a:r>
              <a:rPr lang="en-US" sz="2000" b="1" dirty="0" err="1">
                <a:latin typeface="Bahnschrift" panose="020B0502040204020203" pitchFamily="34" charset="0"/>
              </a:rPr>
              <a:t>tahun</a:t>
            </a:r>
            <a:r>
              <a:rPr lang="en-US" sz="2000" b="1" dirty="0">
                <a:latin typeface="Bahnschrift" panose="020B0502040204020203" pitchFamily="34" charset="0"/>
              </a:rPr>
              <a:t> 2018-2019</a:t>
            </a:r>
            <a:endParaRPr lang="id-ID" sz="1000" b="1" dirty="0">
              <a:latin typeface="Bahnschrif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78F44-2EC3-4F4D-B0ED-716C1B1D5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081" y="159580"/>
            <a:ext cx="625418" cy="7372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D4D1C7-C406-43FF-A917-1E456FACD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166" y="-188529"/>
            <a:ext cx="3425007" cy="16165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647F45-BC0B-442D-B0DF-E6B9DB7761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936"/>
            <a:ext cx="12192000" cy="900752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E1ED581-2616-4FDA-905D-50D94AEE9160}"/>
              </a:ext>
            </a:extLst>
          </p:cNvPr>
          <p:cNvGraphicFramePr>
            <a:graphicFrameLocks/>
          </p:cNvGraphicFramePr>
          <p:nvPr/>
        </p:nvGraphicFramePr>
        <p:xfrm>
          <a:off x="326570" y="1629471"/>
          <a:ext cx="7437896" cy="3653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F526233-8BF9-4CA4-BD6F-24E40C673C9E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5380727"/>
          <a:ext cx="10991973" cy="900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8556">
                  <a:extLst>
                    <a:ext uri="{9D8B030D-6E8A-4147-A177-3AD203B41FA5}">
                      <a16:colId xmlns:a16="http://schemas.microsoft.com/office/drawing/2014/main" val="3061799182"/>
                    </a:ext>
                  </a:extLst>
                </a:gridCol>
                <a:gridCol w="6260620">
                  <a:extLst>
                    <a:ext uri="{9D8B030D-6E8A-4147-A177-3AD203B41FA5}">
                      <a16:colId xmlns:a16="http://schemas.microsoft.com/office/drawing/2014/main" val="3289118849"/>
                    </a:ext>
                  </a:extLst>
                </a:gridCol>
                <a:gridCol w="1791399">
                  <a:extLst>
                    <a:ext uri="{9D8B030D-6E8A-4147-A177-3AD203B41FA5}">
                      <a16:colId xmlns:a16="http://schemas.microsoft.com/office/drawing/2014/main" val="3806407071"/>
                    </a:ext>
                  </a:extLst>
                </a:gridCol>
                <a:gridCol w="1791398">
                  <a:extLst>
                    <a:ext uri="{9D8B030D-6E8A-4147-A177-3AD203B41FA5}">
                      <a16:colId xmlns:a16="http://schemas.microsoft.com/office/drawing/2014/main" val="1408696629"/>
                    </a:ext>
                  </a:extLst>
                </a:gridCol>
              </a:tblGrid>
              <a:tr h="366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+mn-lt"/>
                        </a:rPr>
                        <a:t>No.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+mn-lt"/>
                        </a:rPr>
                        <a:t>Survei Eksternal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+mn-lt"/>
                        </a:rPr>
                        <a:t>Nilai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2018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>
                          <a:effectLst/>
                          <a:latin typeface="+mn-lt"/>
                        </a:rPr>
                        <a:t>Nilai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2019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2089844"/>
                  </a:ext>
                </a:extLst>
              </a:tr>
              <a:tr h="267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+mn-lt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+mn-lt"/>
                        </a:rPr>
                        <a:t>Indeks Kualitas Pelayanan Publik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3,20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3,49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3231499"/>
                  </a:ext>
                </a:extLst>
              </a:tr>
              <a:tr h="267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+mn-lt"/>
                        </a:rPr>
                        <a:t>2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+mn-lt"/>
                        </a:rPr>
                        <a:t>Indeks Persepsi Anti Korupsi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3,01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3,64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1066649"/>
                  </a:ext>
                </a:extLst>
              </a:tr>
            </a:tbl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798B6701-4AEB-4A63-9A2D-A0887EA35070}"/>
              </a:ext>
            </a:extLst>
          </p:cNvPr>
          <p:cNvGrpSpPr/>
          <p:nvPr/>
        </p:nvGrpSpPr>
        <p:grpSpPr>
          <a:xfrm>
            <a:off x="2204" y="-22373"/>
            <a:ext cx="12201082" cy="200772"/>
            <a:chOff x="0" y="-22378"/>
            <a:chExt cx="12203906" cy="20081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17C79F1-9060-464D-9E6F-49C8BE6A7CB7}"/>
                </a:ext>
              </a:extLst>
            </p:cNvPr>
            <p:cNvSpPr/>
            <p:nvPr/>
          </p:nvSpPr>
          <p:spPr>
            <a:xfrm flipV="1">
              <a:off x="8488624" y="-13220"/>
              <a:ext cx="1895366" cy="18293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7CA8F66-AB7A-4C24-9D3C-45C6242EC14B}"/>
                </a:ext>
              </a:extLst>
            </p:cNvPr>
            <p:cNvGrpSpPr/>
            <p:nvPr/>
          </p:nvGrpSpPr>
          <p:grpSpPr>
            <a:xfrm>
              <a:off x="0" y="-22378"/>
              <a:ext cx="12203906" cy="200818"/>
              <a:chOff x="0" y="-8730"/>
              <a:chExt cx="12203906" cy="200818"/>
            </a:xfrm>
          </p:grpSpPr>
          <p:sp>
            <p:nvSpPr>
              <p:cNvPr id="59" name="bk object 18">
                <a:extLst>
                  <a:ext uri="{FF2B5EF4-FFF2-40B4-BE49-F238E27FC236}">
                    <a16:creationId xmlns:a16="http://schemas.microsoft.com/office/drawing/2014/main" id="{00A8E312-22D8-4EC5-9320-AD80DF3FE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5707" y="-8730"/>
                <a:ext cx="1766093" cy="192088"/>
              </a:xfrm>
              <a:custGeom>
                <a:avLst/>
                <a:gdLst>
                  <a:gd name="T0" fmla="*/ 2770267 w 1462404"/>
                  <a:gd name="T1" fmla="*/ 0 h 211454"/>
                  <a:gd name="T2" fmla="*/ 276477 w 1462404"/>
                  <a:gd name="T3" fmla="*/ 0 h 211454"/>
                  <a:gd name="T4" fmla="*/ 0 w 1462404"/>
                  <a:gd name="T5" fmla="*/ 118593 h 211454"/>
                  <a:gd name="T6" fmla="*/ 3205836 w 1462404"/>
                  <a:gd name="T7" fmla="*/ 118593 h 211454"/>
                  <a:gd name="T8" fmla="*/ 3132407 w 1462404"/>
                  <a:gd name="T9" fmla="*/ 98044 h 211454"/>
                  <a:gd name="T10" fmla="*/ 3053999 w 1462404"/>
                  <a:gd name="T11" fmla="*/ 76359 h 211454"/>
                  <a:gd name="T12" fmla="*/ 2975243 w 1462404"/>
                  <a:gd name="T13" fmla="*/ 54831 h 211454"/>
                  <a:gd name="T14" fmla="*/ 2896144 w 1462404"/>
                  <a:gd name="T15" fmla="*/ 33462 h 211454"/>
                  <a:gd name="T16" fmla="*/ 2816701 w 1462404"/>
                  <a:gd name="T17" fmla="*/ 12251 h 211454"/>
                  <a:gd name="T18" fmla="*/ 2770267 w 1462404"/>
                  <a:gd name="T19" fmla="*/ 0 h 2114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2404" h="211454">
                    <a:moveTo>
                      <a:pt x="1263303" y="0"/>
                    </a:moveTo>
                    <a:lnTo>
                      <a:pt x="126080" y="0"/>
                    </a:lnTo>
                    <a:lnTo>
                      <a:pt x="0" y="211035"/>
                    </a:lnTo>
                    <a:lnTo>
                      <a:pt x="1461933" y="211035"/>
                    </a:lnTo>
                    <a:lnTo>
                      <a:pt x="1428447" y="174468"/>
                    </a:lnTo>
                    <a:lnTo>
                      <a:pt x="1392691" y="135879"/>
                    </a:lnTo>
                    <a:lnTo>
                      <a:pt x="1356777" y="97571"/>
                    </a:lnTo>
                    <a:lnTo>
                      <a:pt x="1320706" y="59545"/>
                    </a:lnTo>
                    <a:lnTo>
                      <a:pt x="1284478" y="21802"/>
                    </a:lnTo>
                    <a:lnTo>
                      <a:pt x="1263303" y="0"/>
                    </a:lnTo>
                    <a:close/>
                  </a:path>
                </a:pathLst>
              </a:custGeom>
              <a:solidFill>
                <a:srgbClr val="F794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61" name="bk object 19">
                <a:extLst>
                  <a:ext uri="{FF2B5EF4-FFF2-40B4-BE49-F238E27FC236}">
                    <a16:creationId xmlns:a16="http://schemas.microsoft.com/office/drawing/2014/main" id="{C6648D72-9D4D-4E04-8428-C80B105ED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250" y="0"/>
                <a:ext cx="5773738" cy="192088"/>
              </a:xfrm>
              <a:prstGeom prst="rect">
                <a:avLst/>
              </a:prstGeom>
              <a:blipFill dpi="0" rotWithShape="1">
                <a:blip r:embed="rId7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" name="bk object 21">
                <a:extLst>
                  <a:ext uri="{FF2B5EF4-FFF2-40B4-BE49-F238E27FC236}">
                    <a16:creationId xmlns:a16="http://schemas.microsoft.com/office/drawing/2014/main" id="{7635C938-CC5E-4CF3-9027-91482D19B5F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1582400" y="-8730"/>
                <a:ext cx="621506" cy="192088"/>
              </a:xfrm>
              <a:custGeom>
                <a:avLst/>
                <a:gdLst>
                  <a:gd name="T0" fmla="*/ 1052237 w 483870"/>
                  <a:gd name="T1" fmla="*/ 0 h 211454"/>
                  <a:gd name="T2" fmla="*/ 415473 w 483870"/>
                  <a:gd name="T3" fmla="*/ 0 h 211454"/>
                  <a:gd name="T4" fmla="*/ 0 w 483870"/>
                  <a:gd name="T5" fmla="*/ 118593 h 211454"/>
                  <a:gd name="T6" fmla="*/ 1052237 w 483870"/>
                  <a:gd name="T7" fmla="*/ 118593 h 211454"/>
                  <a:gd name="T8" fmla="*/ 1052237 w 483870"/>
                  <a:gd name="T9" fmla="*/ 0 h 2114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3870" h="211454">
                    <a:moveTo>
                      <a:pt x="483308" y="0"/>
                    </a:moveTo>
                    <a:lnTo>
                      <a:pt x="190833" y="0"/>
                    </a:lnTo>
                    <a:lnTo>
                      <a:pt x="0" y="211035"/>
                    </a:lnTo>
                    <a:lnTo>
                      <a:pt x="483308" y="211035"/>
                    </a:lnTo>
                    <a:lnTo>
                      <a:pt x="483308" y="0"/>
                    </a:lnTo>
                    <a:close/>
                  </a:path>
                </a:pathLst>
              </a:custGeom>
              <a:solidFill>
                <a:srgbClr val="7935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64" name="bk object 22">
                <a:extLst>
                  <a:ext uri="{FF2B5EF4-FFF2-40B4-BE49-F238E27FC236}">
                    <a16:creationId xmlns:a16="http://schemas.microsoft.com/office/drawing/2014/main" id="{D8F2F08F-06F1-430E-9515-DBD7AED4E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022475" cy="192088"/>
              </a:xfrm>
              <a:prstGeom prst="rect">
                <a:avLst/>
              </a:prstGeom>
              <a:blipFill dpi="0" rotWithShape="1">
                <a:blip r:embed="rId8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" name="bk object 24">
                <a:extLst>
                  <a:ext uri="{FF2B5EF4-FFF2-40B4-BE49-F238E27FC236}">
                    <a16:creationId xmlns:a16="http://schemas.microsoft.com/office/drawing/2014/main" id="{2B7453BC-8F31-4079-9D86-B79AACCCE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4038" y="0"/>
                <a:ext cx="2057400" cy="192088"/>
              </a:xfrm>
              <a:prstGeom prst="rect">
                <a:avLst/>
              </a:prstGeom>
              <a:blipFill dpi="0" rotWithShape="1">
                <a:blip r:embed="rId9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" name="bk object 26">
                <a:extLst>
                  <a:ext uri="{FF2B5EF4-FFF2-40B4-BE49-F238E27FC236}">
                    <a16:creationId xmlns:a16="http://schemas.microsoft.com/office/drawing/2014/main" id="{2E8F6F8A-2769-4079-924F-3CF224030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038" y="0"/>
                <a:ext cx="1912937" cy="192088"/>
              </a:xfrm>
              <a:custGeom>
                <a:avLst/>
                <a:gdLst>
                  <a:gd name="T0" fmla="*/ 3686567 w 1677670"/>
                  <a:gd name="T1" fmla="*/ 0 h 211454"/>
                  <a:gd name="T2" fmla="*/ 0 w 1677670"/>
                  <a:gd name="T3" fmla="*/ 0 h 211454"/>
                  <a:gd name="T4" fmla="*/ 513318 w 1677670"/>
                  <a:gd name="T5" fmla="*/ 118593 h 211454"/>
                  <a:gd name="T6" fmla="*/ 3252744 w 1677670"/>
                  <a:gd name="T7" fmla="*/ 118593 h 211454"/>
                  <a:gd name="T8" fmla="*/ 3277623 w 1677670"/>
                  <a:gd name="T9" fmla="*/ 111547 h 211454"/>
                  <a:gd name="T10" fmla="*/ 3352345 w 1677670"/>
                  <a:gd name="T11" fmla="*/ 90630 h 211454"/>
                  <a:gd name="T12" fmla="*/ 3427580 w 1677670"/>
                  <a:gd name="T13" fmla="*/ 69813 h 211454"/>
                  <a:gd name="T14" fmla="*/ 3503328 w 1677670"/>
                  <a:gd name="T15" fmla="*/ 49097 h 211454"/>
                  <a:gd name="T16" fmla="*/ 3579594 w 1677670"/>
                  <a:gd name="T17" fmla="*/ 28483 h 211454"/>
                  <a:gd name="T18" fmla="*/ 3656378 w 1677670"/>
                  <a:gd name="T19" fmla="*/ 7972 h 211454"/>
                  <a:gd name="T20" fmla="*/ 3686567 w 1677670"/>
                  <a:gd name="T21" fmla="*/ 0 h 2114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7670" h="211454">
                    <a:moveTo>
                      <a:pt x="1677481" y="0"/>
                    </a:moveTo>
                    <a:lnTo>
                      <a:pt x="0" y="0"/>
                    </a:lnTo>
                    <a:lnTo>
                      <a:pt x="233572" y="211035"/>
                    </a:lnTo>
                    <a:lnTo>
                      <a:pt x="1480080" y="211035"/>
                    </a:lnTo>
                    <a:lnTo>
                      <a:pt x="1491400" y="198496"/>
                    </a:lnTo>
                    <a:lnTo>
                      <a:pt x="1525400" y="161274"/>
                    </a:lnTo>
                    <a:lnTo>
                      <a:pt x="1559634" y="124231"/>
                    </a:lnTo>
                    <a:lnTo>
                      <a:pt x="1594102" y="87368"/>
                    </a:lnTo>
                    <a:lnTo>
                      <a:pt x="1628805" y="50686"/>
                    </a:lnTo>
                    <a:lnTo>
                      <a:pt x="1663743" y="14186"/>
                    </a:lnTo>
                    <a:lnTo>
                      <a:pt x="1677481" y="0"/>
                    </a:lnTo>
                    <a:close/>
                  </a:path>
                </a:pathLst>
              </a:custGeom>
              <a:solidFill>
                <a:srgbClr val="FED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585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2AD61E-BAFB-9C4B-9B7B-F5B0AC33C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936"/>
            <a:ext cx="12192000" cy="9007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FCC07C-769B-8E43-9413-7150FB063F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64" y="-203706"/>
            <a:ext cx="4136138" cy="195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4B12F9-3569-8948-8198-67DA4BE00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4" y="435758"/>
            <a:ext cx="621161" cy="76846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A0F0E4F-BFA0-F64B-A298-D33F86BD917C}"/>
              </a:ext>
            </a:extLst>
          </p:cNvPr>
          <p:cNvGrpSpPr/>
          <p:nvPr/>
        </p:nvGrpSpPr>
        <p:grpSpPr>
          <a:xfrm>
            <a:off x="2204" y="-22373"/>
            <a:ext cx="12201082" cy="200772"/>
            <a:chOff x="0" y="-22378"/>
            <a:chExt cx="12203906" cy="2008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7343B1E-D349-C64A-83E6-043530864832}"/>
                </a:ext>
              </a:extLst>
            </p:cNvPr>
            <p:cNvSpPr/>
            <p:nvPr/>
          </p:nvSpPr>
          <p:spPr>
            <a:xfrm flipV="1">
              <a:off x="8488624" y="-13220"/>
              <a:ext cx="1895366" cy="18293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4DD2792-DFEE-7243-92EC-4FA957283622}"/>
                </a:ext>
              </a:extLst>
            </p:cNvPr>
            <p:cNvGrpSpPr/>
            <p:nvPr/>
          </p:nvGrpSpPr>
          <p:grpSpPr>
            <a:xfrm>
              <a:off x="0" y="-22378"/>
              <a:ext cx="12203906" cy="200818"/>
              <a:chOff x="0" y="-8730"/>
              <a:chExt cx="12203906" cy="200818"/>
            </a:xfrm>
          </p:grpSpPr>
          <p:sp>
            <p:nvSpPr>
              <p:cNvPr id="11" name="bk object 18">
                <a:extLst>
                  <a:ext uri="{FF2B5EF4-FFF2-40B4-BE49-F238E27FC236}">
                    <a16:creationId xmlns:a16="http://schemas.microsoft.com/office/drawing/2014/main" id="{298AE527-9824-F34B-910C-B881F0E0F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5707" y="-8730"/>
                <a:ext cx="1766093" cy="192088"/>
              </a:xfrm>
              <a:custGeom>
                <a:avLst/>
                <a:gdLst>
                  <a:gd name="T0" fmla="*/ 2770267 w 1462404"/>
                  <a:gd name="T1" fmla="*/ 0 h 211454"/>
                  <a:gd name="T2" fmla="*/ 276477 w 1462404"/>
                  <a:gd name="T3" fmla="*/ 0 h 211454"/>
                  <a:gd name="T4" fmla="*/ 0 w 1462404"/>
                  <a:gd name="T5" fmla="*/ 118593 h 211454"/>
                  <a:gd name="T6" fmla="*/ 3205836 w 1462404"/>
                  <a:gd name="T7" fmla="*/ 118593 h 211454"/>
                  <a:gd name="T8" fmla="*/ 3132407 w 1462404"/>
                  <a:gd name="T9" fmla="*/ 98044 h 211454"/>
                  <a:gd name="T10" fmla="*/ 3053999 w 1462404"/>
                  <a:gd name="T11" fmla="*/ 76359 h 211454"/>
                  <a:gd name="T12" fmla="*/ 2975243 w 1462404"/>
                  <a:gd name="T13" fmla="*/ 54831 h 211454"/>
                  <a:gd name="T14" fmla="*/ 2896144 w 1462404"/>
                  <a:gd name="T15" fmla="*/ 33462 h 211454"/>
                  <a:gd name="T16" fmla="*/ 2816701 w 1462404"/>
                  <a:gd name="T17" fmla="*/ 12251 h 211454"/>
                  <a:gd name="T18" fmla="*/ 2770267 w 1462404"/>
                  <a:gd name="T19" fmla="*/ 0 h 2114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2404" h="211454">
                    <a:moveTo>
                      <a:pt x="1263303" y="0"/>
                    </a:moveTo>
                    <a:lnTo>
                      <a:pt x="126080" y="0"/>
                    </a:lnTo>
                    <a:lnTo>
                      <a:pt x="0" y="211035"/>
                    </a:lnTo>
                    <a:lnTo>
                      <a:pt x="1461933" y="211035"/>
                    </a:lnTo>
                    <a:lnTo>
                      <a:pt x="1428447" y="174468"/>
                    </a:lnTo>
                    <a:lnTo>
                      <a:pt x="1392691" y="135879"/>
                    </a:lnTo>
                    <a:lnTo>
                      <a:pt x="1356777" y="97571"/>
                    </a:lnTo>
                    <a:lnTo>
                      <a:pt x="1320706" y="59545"/>
                    </a:lnTo>
                    <a:lnTo>
                      <a:pt x="1284478" y="21802"/>
                    </a:lnTo>
                    <a:lnTo>
                      <a:pt x="1263303" y="0"/>
                    </a:lnTo>
                    <a:close/>
                  </a:path>
                </a:pathLst>
              </a:custGeom>
              <a:solidFill>
                <a:srgbClr val="F794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2" name="bk object 19">
                <a:extLst>
                  <a:ext uri="{FF2B5EF4-FFF2-40B4-BE49-F238E27FC236}">
                    <a16:creationId xmlns:a16="http://schemas.microsoft.com/office/drawing/2014/main" id="{B733359A-3FA2-6847-86A3-B41E5D887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250" y="0"/>
                <a:ext cx="5773738" cy="192088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3" name="bk object 21">
                <a:extLst>
                  <a:ext uri="{FF2B5EF4-FFF2-40B4-BE49-F238E27FC236}">
                    <a16:creationId xmlns:a16="http://schemas.microsoft.com/office/drawing/2014/main" id="{DE6422A0-39A8-1D43-9748-4643EB94727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1582400" y="-8730"/>
                <a:ext cx="621506" cy="192088"/>
              </a:xfrm>
              <a:custGeom>
                <a:avLst/>
                <a:gdLst>
                  <a:gd name="T0" fmla="*/ 1052237 w 483870"/>
                  <a:gd name="T1" fmla="*/ 0 h 211454"/>
                  <a:gd name="T2" fmla="*/ 415473 w 483870"/>
                  <a:gd name="T3" fmla="*/ 0 h 211454"/>
                  <a:gd name="T4" fmla="*/ 0 w 483870"/>
                  <a:gd name="T5" fmla="*/ 118593 h 211454"/>
                  <a:gd name="T6" fmla="*/ 1052237 w 483870"/>
                  <a:gd name="T7" fmla="*/ 118593 h 211454"/>
                  <a:gd name="T8" fmla="*/ 1052237 w 483870"/>
                  <a:gd name="T9" fmla="*/ 0 h 2114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3870" h="211454">
                    <a:moveTo>
                      <a:pt x="483308" y="0"/>
                    </a:moveTo>
                    <a:lnTo>
                      <a:pt x="190833" y="0"/>
                    </a:lnTo>
                    <a:lnTo>
                      <a:pt x="0" y="211035"/>
                    </a:lnTo>
                    <a:lnTo>
                      <a:pt x="483308" y="211035"/>
                    </a:lnTo>
                    <a:lnTo>
                      <a:pt x="483308" y="0"/>
                    </a:lnTo>
                    <a:close/>
                  </a:path>
                </a:pathLst>
              </a:custGeom>
              <a:solidFill>
                <a:srgbClr val="7935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4" name="bk object 22">
                <a:extLst>
                  <a:ext uri="{FF2B5EF4-FFF2-40B4-BE49-F238E27FC236}">
                    <a16:creationId xmlns:a16="http://schemas.microsoft.com/office/drawing/2014/main" id="{5E8ED175-CC28-2041-996B-EB2398660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022475" cy="192088"/>
              </a:xfrm>
              <a:prstGeom prst="rect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5" name="bk object 24">
                <a:extLst>
                  <a:ext uri="{FF2B5EF4-FFF2-40B4-BE49-F238E27FC236}">
                    <a16:creationId xmlns:a16="http://schemas.microsoft.com/office/drawing/2014/main" id="{2848E078-25C3-5146-ADA6-3D55A67DA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4038" y="0"/>
                <a:ext cx="2057400" cy="192088"/>
              </a:xfrm>
              <a:prstGeom prst="rect">
                <a:avLst/>
              </a:prstGeom>
              <a:blipFill dpi="0" rotWithShape="1">
                <a:blip r:embed="rId7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6" name="bk object 26">
                <a:extLst>
                  <a:ext uri="{FF2B5EF4-FFF2-40B4-BE49-F238E27FC236}">
                    <a16:creationId xmlns:a16="http://schemas.microsoft.com/office/drawing/2014/main" id="{45BBA57B-0D7A-CD4B-84A3-6ED4983E9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038" y="0"/>
                <a:ext cx="1912937" cy="192088"/>
              </a:xfrm>
              <a:custGeom>
                <a:avLst/>
                <a:gdLst>
                  <a:gd name="T0" fmla="*/ 3686567 w 1677670"/>
                  <a:gd name="T1" fmla="*/ 0 h 211454"/>
                  <a:gd name="T2" fmla="*/ 0 w 1677670"/>
                  <a:gd name="T3" fmla="*/ 0 h 211454"/>
                  <a:gd name="T4" fmla="*/ 513318 w 1677670"/>
                  <a:gd name="T5" fmla="*/ 118593 h 211454"/>
                  <a:gd name="T6" fmla="*/ 3252744 w 1677670"/>
                  <a:gd name="T7" fmla="*/ 118593 h 211454"/>
                  <a:gd name="T8" fmla="*/ 3277623 w 1677670"/>
                  <a:gd name="T9" fmla="*/ 111547 h 211454"/>
                  <a:gd name="T10" fmla="*/ 3352345 w 1677670"/>
                  <a:gd name="T11" fmla="*/ 90630 h 211454"/>
                  <a:gd name="T12" fmla="*/ 3427580 w 1677670"/>
                  <a:gd name="T13" fmla="*/ 69813 h 211454"/>
                  <a:gd name="T14" fmla="*/ 3503328 w 1677670"/>
                  <a:gd name="T15" fmla="*/ 49097 h 211454"/>
                  <a:gd name="T16" fmla="*/ 3579594 w 1677670"/>
                  <a:gd name="T17" fmla="*/ 28483 h 211454"/>
                  <a:gd name="T18" fmla="*/ 3656378 w 1677670"/>
                  <a:gd name="T19" fmla="*/ 7972 h 211454"/>
                  <a:gd name="T20" fmla="*/ 3686567 w 1677670"/>
                  <a:gd name="T21" fmla="*/ 0 h 2114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7670" h="211454">
                    <a:moveTo>
                      <a:pt x="1677481" y="0"/>
                    </a:moveTo>
                    <a:lnTo>
                      <a:pt x="0" y="0"/>
                    </a:lnTo>
                    <a:lnTo>
                      <a:pt x="233572" y="211035"/>
                    </a:lnTo>
                    <a:lnTo>
                      <a:pt x="1480080" y="211035"/>
                    </a:lnTo>
                    <a:lnTo>
                      <a:pt x="1491400" y="198496"/>
                    </a:lnTo>
                    <a:lnTo>
                      <a:pt x="1525400" y="161274"/>
                    </a:lnTo>
                    <a:lnTo>
                      <a:pt x="1559634" y="124231"/>
                    </a:lnTo>
                    <a:lnTo>
                      <a:pt x="1594102" y="87368"/>
                    </a:lnTo>
                    <a:lnTo>
                      <a:pt x="1628805" y="50686"/>
                    </a:lnTo>
                    <a:lnTo>
                      <a:pt x="1663743" y="14186"/>
                    </a:lnTo>
                    <a:lnTo>
                      <a:pt x="1677481" y="0"/>
                    </a:lnTo>
                    <a:close/>
                  </a:path>
                </a:pathLst>
              </a:custGeom>
              <a:solidFill>
                <a:srgbClr val="FED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1940C7B-3DC3-1146-823A-3C5260C4B450}"/>
              </a:ext>
            </a:extLst>
          </p:cNvPr>
          <p:cNvSpPr/>
          <p:nvPr/>
        </p:nvSpPr>
        <p:spPr>
          <a:xfrm>
            <a:off x="1508635" y="549717"/>
            <a:ext cx="1563329" cy="575856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22358A-E256-C24B-B0E8-9F00AAE42511}"/>
              </a:ext>
            </a:extLst>
          </p:cNvPr>
          <p:cNvSpPr/>
          <p:nvPr/>
        </p:nvSpPr>
        <p:spPr>
          <a:xfrm>
            <a:off x="7188550" y="611497"/>
            <a:ext cx="1563329" cy="575856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1C1D142-0172-7442-8DC5-0A197E80B55C}"/>
              </a:ext>
            </a:extLst>
          </p:cNvPr>
          <p:cNvPicPr/>
          <p:nvPr/>
        </p:nvPicPr>
        <p:blipFill rotWithShape="1">
          <a:blip r:embed="rId8"/>
          <a:srcRect l="23703" t="9392" r="39706" b="5191"/>
          <a:stretch/>
        </p:blipFill>
        <p:spPr bwMode="auto">
          <a:xfrm>
            <a:off x="2197813" y="383917"/>
            <a:ext cx="5772402" cy="5986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3">
            <a:extLst>
              <a:ext uri="{FF2B5EF4-FFF2-40B4-BE49-F238E27FC236}">
                <a16:creationId xmlns:a16="http://schemas.microsoft.com/office/drawing/2014/main" id="{4BA2812B-3816-7E41-8B70-4744F724B014}"/>
              </a:ext>
            </a:extLst>
          </p:cNvPr>
          <p:cNvSpPr/>
          <p:nvPr/>
        </p:nvSpPr>
        <p:spPr>
          <a:xfrm>
            <a:off x="8305356" y="3975967"/>
            <a:ext cx="3377661" cy="1767451"/>
          </a:xfrm>
          <a:custGeom>
            <a:avLst/>
            <a:gdLst>
              <a:gd name="connsiteX0" fmla="*/ 0 w 6010275"/>
              <a:gd name="connsiteY0" fmla="*/ 0 h 1438275"/>
              <a:gd name="connsiteX1" fmla="*/ 6010275 w 6010275"/>
              <a:gd name="connsiteY1" fmla="*/ 0 h 1438275"/>
              <a:gd name="connsiteX2" fmla="*/ 6010275 w 6010275"/>
              <a:gd name="connsiteY2" fmla="*/ 1438275 h 1438275"/>
              <a:gd name="connsiteX3" fmla="*/ 0 w 6010275"/>
              <a:gd name="connsiteY3" fmla="*/ 1438275 h 1438275"/>
              <a:gd name="connsiteX4" fmla="*/ 0 w 6010275"/>
              <a:gd name="connsiteY4" fmla="*/ 0 h 1438275"/>
              <a:gd name="connsiteX0" fmla="*/ 0 w 6124575"/>
              <a:gd name="connsiteY0" fmla="*/ 254000 h 1692275"/>
              <a:gd name="connsiteX1" fmla="*/ 6124575 w 6124575"/>
              <a:gd name="connsiteY1" fmla="*/ 0 h 1692275"/>
              <a:gd name="connsiteX2" fmla="*/ 6010275 w 6124575"/>
              <a:gd name="connsiteY2" fmla="*/ 1692275 h 1692275"/>
              <a:gd name="connsiteX3" fmla="*/ 0 w 6124575"/>
              <a:gd name="connsiteY3" fmla="*/ 1692275 h 1692275"/>
              <a:gd name="connsiteX4" fmla="*/ 0 w 6124575"/>
              <a:gd name="connsiteY4" fmla="*/ 254000 h 1692275"/>
              <a:gd name="connsiteX0" fmla="*/ 101600 w 6226175"/>
              <a:gd name="connsiteY0" fmla="*/ 254000 h 1692275"/>
              <a:gd name="connsiteX1" fmla="*/ 6226175 w 6226175"/>
              <a:gd name="connsiteY1" fmla="*/ 0 h 1692275"/>
              <a:gd name="connsiteX2" fmla="*/ 6111875 w 6226175"/>
              <a:gd name="connsiteY2" fmla="*/ 1692275 h 1692275"/>
              <a:gd name="connsiteX3" fmla="*/ 0 w 6226175"/>
              <a:gd name="connsiteY3" fmla="*/ 1692275 h 1692275"/>
              <a:gd name="connsiteX4" fmla="*/ 101600 w 6226175"/>
              <a:gd name="connsiteY4" fmla="*/ 254000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6175" h="1692275">
                <a:moveTo>
                  <a:pt x="101600" y="254000"/>
                </a:moveTo>
                <a:lnTo>
                  <a:pt x="6226175" y="0"/>
                </a:lnTo>
                <a:lnTo>
                  <a:pt x="6111875" y="1692275"/>
                </a:lnTo>
                <a:lnTo>
                  <a:pt x="0" y="1692275"/>
                </a:lnTo>
                <a:lnTo>
                  <a:pt x="101600" y="254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/>
              <a:t>SAMPLE</a:t>
            </a:r>
            <a:endParaRPr lang="ko-KR" altLang="en-US" sz="6600" dirty="0"/>
          </a:p>
        </p:txBody>
      </p:sp>
    </p:spTree>
    <p:extLst>
      <p:ext uri="{BB962C8B-B14F-4D97-AF65-F5344CB8AC3E}">
        <p14:creationId xmlns:p14="http://schemas.microsoft.com/office/powerpoint/2010/main" val="42750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2AD61E-BAFB-9C4B-9B7B-F5B0AC33C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936"/>
            <a:ext cx="12192000" cy="9007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FCC07C-769B-8E43-9413-7150FB063F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64" y="-203706"/>
            <a:ext cx="4136138" cy="195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4B12F9-3569-8948-8198-67DA4BE00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4" y="435758"/>
            <a:ext cx="621161" cy="76846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A0F0E4F-BFA0-F64B-A298-D33F86BD917C}"/>
              </a:ext>
            </a:extLst>
          </p:cNvPr>
          <p:cNvGrpSpPr/>
          <p:nvPr/>
        </p:nvGrpSpPr>
        <p:grpSpPr>
          <a:xfrm>
            <a:off x="2204" y="-22373"/>
            <a:ext cx="12201082" cy="200772"/>
            <a:chOff x="0" y="-22378"/>
            <a:chExt cx="12203906" cy="2008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7343B1E-D349-C64A-83E6-043530864832}"/>
                </a:ext>
              </a:extLst>
            </p:cNvPr>
            <p:cNvSpPr/>
            <p:nvPr/>
          </p:nvSpPr>
          <p:spPr>
            <a:xfrm flipV="1">
              <a:off x="8488624" y="-13220"/>
              <a:ext cx="1895366" cy="18293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4DD2792-DFEE-7243-92EC-4FA957283622}"/>
                </a:ext>
              </a:extLst>
            </p:cNvPr>
            <p:cNvGrpSpPr/>
            <p:nvPr/>
          </p:nvGrpSpPr>
          <p:grpSpPr>
            <a:xfrm>
              <a:off x="0" y="-22378"/>
              <a:ext cx="12203906" cy="200818"/>
              <a:chOff x="0" y="-8730"/>
              <a:chExt cx="12203906" cy="200818"/>
            </a:xfrm>
          </p:grpSpPr>
          <p:sp>
            <p:nvSpPr>
              <p:cNvPr id="11" name="bk object 18">
                <a:extLst>
                  <a:ext uri="{FF2B5EF4-FFF2-40B4-BE49-F238E27FC236}">
                    <a16:creationId xmlns:a16="http://schemas.microsoft.com/office/drawing/2014/main" id="{298AE527-9824-F34B-910C-B881F0E0F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5707" y="-8730"/>
                <a:ext cx="1766093" cy="192088"/>
              </a:xfrm>
              <a:custGeom>
                <a:avLst/>
                <a:gdLst>
                  <a:gd name="T0" fmla="*/ 2770267 w 1462404"/>
                  <a:gd name="T1" fmla="*/ 0 h 211454"/>
                  <a:gd name="T2" fmla="*/ 276477 w 1462404"/>
                  <a:gd name="T3" fmla="*/ 0 h 211454"/>
                  <a:gd name="T4" fmla="*/ 0 w 1462404"/>
                  <a:gd name="T5" fmla="*/ 118593 h 211454"/>
                  <a:gd name="T6" fmla="*/ 3205836 w 1462404"/>
                  <a:gd name="T7" fmla="*/ 118593 h 211454"/>
                  <a:gd name="T8" fmla="*/ 3132407 w 1462404"/>
                  <a:gd name="T9" fmla="*/ 98044 h 211454"/>
                  <a:gd name="T10" fmla="*/ 3053999 w 1462404"/>
                  <a:gd name="T11" fmla="*/ 76359 h 211454"/>
                  <a:gd name="T12" fmla="*/ 2975243 w 1462404"/>
                  <a:gd name="T13" fmla="*/ 54831 h 211454"/>
                  <a:gd name="T14" fmla="*/ 2896144 w 1462404"/>
                  <a:gd name="T15" fmla="*/ 33462 h 211454"/>
                  <a:gd name="T16" fmla="*/ 2816701 w 1462404"/>
                  <a:gd name="T17" fmla="*/ 12251 h 211454"/>
                  <a:gd name="T18" fmla="*/ 2770267 w 1462404"/>
                  <a:gd name="T19" fmla="*/ 0 h 2114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2404" h="211454">
                    <a:moveTo>
                      <a:pt x="1263303" y="0"/>
                    </a:moveTo>
                    <a:lnTo>
                      <a:pt x="126080" y="0"/>
                    </a:lnTo>
                    <a:lnTo>
                      <a:pt x="0" y="211035"/>
                    </a:lnTo>
                    <a:lnTo>
                      <a:pt x="1461933" y="211035"/>
                    </a:lnTo>
                    <a:lnTo>
                      <a:pt x="1428447" y="174468"/>
                    </a:lnTo>
                    <a:lnTo>
                      <a:pt x="1392691" y="135879"/>
                    </a:lnTo>
                    <a:lnTo>
                      <a:pt x="1356777" y="97571"/>
                    </a:lnTo>
                    <a:lnTo>
                      <a:pt x="1320706" y="59545"/>
                    </a:lnTo>
                    <a:lnTo>
                      <a:pt x="1284478" y="21802"/>
                    </a:lnTo>
                    <a:lnTo>
                      <a:pt x="1263303" y="0"/>
                    </a:lnTo>
                    <a:close/>
                  </a:path>
                </a:pathLst>
              </a:custGeom>
              <a:solidFill>
                <a:srgbClr val="F794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2" name="bk object 19">
                <a:extLst>
                  <a:ext uri="{FF2B5EF4-FFF2-40B4-BE49-F238E27FC236}">
                    <a16:creationId xmlns:a16="http://schemas.microsoft.com/office/drawing/2014/main" id="{B733359A-3FA2-6847-86A3-B41E5D887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250" y="0"/>
                <a:ext cx="5773738" cy="192088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3" name="bk object 21">
                <a:extLst>
                  <a:ext uri="{FF2B5EF4-FFF2-40B4-BE49-F238E27FC236}">
                    <a16:creationId xmlns:a16="http://schemas.microsoft.com/office/drawing/2014/main" id="{DE6422A0-39A8-1D43-9748-4643EB94727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1582400" y="-8730"/>
                <a:ext cx="621506" cy="192088"/>
              </a:xfrm>
              <a:custGeom>
                <a:avLst/>
                <a:gdLst>
                  <a:gd name="T0" fmla="*/ 1052237 w 483870"/>
                  <a:gd name="T1" fmla="*/ 0 h 211454"/>
                  <a:gd name="T2" fmla="*/ 415473 w 483870"/>
                  <a:gd name="T3" fmla="*/ 0 h 211454"/>
                  <a:gd name="T4" fmla="*/ 0 w 483870"/>
                  <a:gd name="T5" fmla="*/ 118593 h 211454"/>
                  <a:gd name="T6" fmla="*/ 1052237 w 483870"/>
                  <a:gd name="T7" fmla="*/ 118593 h 211454"/>
                  <a:gd name="T8" fmla="*/ 1052237 w 483870"/>
                  <a:gd name="T9" fmla="*/ 0 h 2114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3870" h="211454">
                    <a:moveTo>
                      <a:pt x="483308" y="0"/>
                    </a:moveTo>
                    <a:lnTo>
                      <a:pt x="190833" y="0"/>
                    </a:lnTo>
                    <a:lnTo>
                      <a:pt x="0" y="211035"/>
                    </a:lnTo>
                    <a:lnTo>
                      <a:pt x="483308" y="211035"/>
                    </a:lnTo>
                    <a:lnTo>
                      <a:pt x="483308" y="0"/>
                    </a:lnTo>
                    <a:close/>
                  </a:path>
                </a:pathLst>
              </a:custGeom>
              <a:solidFill>
                <a:srgbClr val="7935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4" name="bk object 22">
                <a:extLst>
                  <a:ext uri="{FF2B5EF4-FFF2-40B4-BE49-F238E27FC236}">
                    <a16:creationId xmlns:a16="http://schemas.microsoft.com/office/drawing/2014/main" id="{5E8ED175-CC28-2041-996B-EB2398660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022475" cy="192088"/>
              </a:xfrm>
              <a:prstGeom prst="rect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5" name="bk object 24">
                <a:extLst>
                  <a:ext uri="{FF2B5EF4-FFF2-40B4-BE49-F238E27FC236}">
                    <a16:creationId xmlns:a16="http://schemas.microsoft.com/office/drawing/2014/main" id="{2848E078-25C3-5146-ADA6-3D55A67DA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4038" y="0"/>
                <a:ext cx="2057400" cy="192088"/>
              </a:xfrm>
              <a:prstGeom prst="rect">
                <a:avLst/>
              </a:prstGeom>
              <a:blipFill dpi="0" rotWithShape="1">
                <a:blip r:embed="rId7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6" name="bk object 26">
                <a:extLst>
                  <a:ext uri="{FF2B5EF4-FFF2-40B4-BE49-F238E27FC236}">
                    <a16:creationId xmlns:a16="http://schemas.microsoft.com/office/drawing/2014/main" id="{45BBA57B-0D7A-CD4B-84A3-6ED4983E9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038" y="0"/>
                <a:ext cx="1912937" cy="192088"/>
              </a:xfrm>
              <a:custGeom>
                <a:avLst/>
                <a:gdLst>
                  <a:gd name="T0" fmla="*/ 3686567 w 1677670"/>
                  <a:gd name="T1" fmla="*/ 0 h 211454"/>
                  <a:gd name="T2" fmla="*/ 0 w 1677670"/>
                  <a:gd name="T3" fmla="*/ 0 h 211454"/>
                  <a:gd name="T4" fmla="*/ 513318 w 1677670"/>
                  <a:gd name="T5" fmla="*/ 118593 h 211454"/>
                  <a:gd name="T6" fmla="*/ 3252744 w 1677670"/>
                  <a:gd name="T7" fmla="*/ 118593 h 211454"/>
                  <a:gd name="T8" fmla="*/ 3277623 w 1677670"/>
                  <a:gd name="T9" fmla="*/ 111547 h 211454"/>
                  <a:gd name="T10" fmla="*/ 3352345 w 1677670"/>
                  <a:gd name="T11" fmla="*/ 90630 h 211454"/>
                  <a:gd name="T12" fmla="*/ 3427580 w 1677670"/>
                  <a:gd name="T13" fmla="*/ 69813 h 211454"/>
                  <a:gd name="T14" fmla="*/ 3503328 w 1677670"/>
                  <a:gd name="T15" fmla="*/ 49097 h 211454"/>
                  <a:gd name="T16" fmla="*/ 3579594 w 1677670"/>
                  <a:gd name="T17" fmla="*/ 28483 h 211454"/>
                  <a:gd name="T18" fmla="*/ 3656378 w 1677670"/>
                  <a:gd name="T19" fmla="*/ 7972 h 211454"/>
                  <a:gd name="T20" fmla="*/ 3686567 w 1677670"/>
                  <a:gd name="T21" fmla="*/ 0 h 2114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7670" h="211454">
                    <a:moveTo>
                      <a:pt x="1677481" y="0"/>
                    </a:moveTo>
                    <a:lnTo>
                      <a:pt x="0" y="0"/>
                    </a:lnTo>
                    <a:lnTo>
                      <a:pt x="233572" y="211035"/>
                    </a:lnTo>
                    <a:lnTo>
                      <a:pt x="1480080" y="211035"/>
                    </a:lnTo>
                    <a:lnTo>
                      <a:pt x="1491400" y="198496"/>
                    </a:lnTo>
                    <a:lnTo>
                      <a:pt x="1525400" y="161274"/>
                    </a:lnTo>
                    <a:lnTo>
                      <a:pt x="1559634" y="124231"/>
                    </a:lnTo>
                    <a:lnTo>
                      <a:pt x="1594102" y="87368"/>
                    </a:lnTo>
                    <a:lnTo>
                      <a:pt x="1628805" y="50686"/>
                    </a:lnTo>
                    <a:lnTo>
                      <a:pt x="1663743" y="14186"/>
                    </a:lnTo>
                    <a:lnTo>
                      <a:pt x="1677481" y="0"/>
                    </a:lnTo>
                    <a:close/>
                  </a:path>
                </a:pathLst>
              </a:custGeom>
              <a:solidFill>
                <a:srgbClr val="FED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1940C7B-3DC3-1146-823A-3C5260C4B450}"/>
              </a:ext>
            </a:extLst>
          </p:cNvPr>
          <p:cNvSpPr/>
          <p:nvPr/>
        </p:nvSpPr>
        <p:spPr>
          <a:xfrm>
            <a:off x="2075289" y="518827"/>
            <a:ext cx="1563329" cy="5758565"/>
          </a:xfrm>
          <a:prstGeom prst="rect">
            <a:avLst/>
          </a:prstGeom>
          <a:solidFill>
            <a:srgbClr val="A012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22358A-E256-C24B-B0E8-9F00AAE42511}"/>
              </a:ext>
            </a:extLst>
          </p:cNvPr>
          <p:cNvSpPr/>
          <p:nvPr/>
        </p:nvSpPr>
        <p:spPr>
          <a:xfrm>
            <a:off x="6192691" y="549717"/>
            <a:ext cx="1563329" cy="5758565"/>
          </a:xfrm>
          <a:prstGeom prst="rect">
            <a:avLst/>
          </a:prstGeom>
          <a:solidFill>
            <a:srgbClr val="A012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4BA2812B-3816-7E41-8B70-4744F724B014}"/>
              </a:ext>
            </a:extLst>
          </p:cNvPr>
          <p:cNvSpPr/>
          <p:nvPr/>
        </p:nvSpPr>
        <p:spPr>
          <a:xfrm>
            <a:off x="7179272" y="3750057"/>
            <a:ext cx="3377661" cy="1767451"/>
          </a:xfrm>
          <a:custGeom>
            <a:avLst/>
            <a:gdLst>
              <a:gd name="connsiteX0" fmla="*/ 0 w 6010275"/>
              <a:gd name="connsiteY0" fmla="*/ 0 h 1438275"/>
              <a:gd name="connsiteX1" fmla="*/ 6010275 w 6010275"/>
              <a:gd name="connsiteY1" fmla="*/ 0 h 1438275"/>
              <a:gd name="connsiteX2" fmla="*/ 6010275 w 6010275"/>
              <a:gd name="connsiteY2" fmla="*/ 1438275 h 1438275"/>
              <a:gd name="connsiteX3" fmla="*/ 0 w 6010275"/>
              <a:gd name="connsiteY3" fmla="*/ 1438275 h 1438275"/>
              <a:gd name="connsiteX4" fmla="*/ 0 w 6010275"/>
              <a:gd name="connsiteY4" fmla="*/ 0 h 1438275"/>
              <a:gd name="connsiteX0" fmla="*/ 0 w 6124575"/>
              <a:gd name="connsiteY0" fmla="*/ 254000 h 1692275"/>
              <a:gd name="connsiteX1" fmla="*/ 6124575 w 6124575"/>
              <a:gd name="connsiteY1" fmla="*/ 0 h 1692275"/>
              <a:gd name="connsiteX2" fmla="*/ 6010275 w 6124575"/>
              <a:gd name="connsiteY2" fmla="*/ 1692275 h 1692275"/>
              <a:gd name="connsiteX3" fmla="*/ 0 w 6124575"/>
              <a:gd name="connsiteY3" fmla="*/ 1692275 h 1692275"/>
              <a:gd name="connsiteX4" fmla="*/ 0 w 6124575"/>
              <a:gd name="connsiteY4" fmla="*/ 254000 h 1692275"/>
              <a:gd name="connsiteX0" fmla="*/ 101600 w 6226175"/>
              <a:gd name="connsiteY0" fmla="*/ 254000 h 1692275"/>
              <a:gd name="connsiteX1" fmla="*/ 6226175 w 6226175"/>
              <a:gd name="connsiteY1" fmla="*/ 0 h 1692275"/>
              <a:gd name="connsiteX2" fmla="*/ 6111875 w 6226175"/>
              <a:gd name="connsiteY2" fmla="*/ 1692275 h 1692275"/>
              <a:gd name="connsiteX3" fmla="*/ 0 w 6226175"/>
              <a:gd name="connsiteY3" fmla="*/ 1692275 h 1692275"/>
              <a:gd name="connsiteX4" fmla="*/ 101600 w 6226175"/>
              <a:gd name="connsiteY4" fmla="*/ 254000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6175" h="1692275">
                <a:moveTo>
                  <a:pt x="101600" y="254000"/>
                </a:moveTo>
                <a:lnTo>
                  <a:pt x="6226175" y="0"/>
                </a:lnTo>
                <a:lnTo>
                  <a:pt x="6111875" y="1692275"/>
                </a:lnTo>
                <a:lnTo>
                  <a:pt x="0" y="1692275"/>
                </a:lnTo>
                <a:lnTo>
                  <a:pt x="101600" y="254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/>
              <a:t>SAMPLE</a:t>
            </a:r>
            <a:endParaRPr lang="ko-KR" altLang="en-US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F45940-4603-5E4E-866D-BD3DDF5000B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406" t="8897" r="38156" b="10582"/>
          <a:stretch/>
        </p:blipFill>
        <p:spPr>
          <a:xfrm>
            <a:off x="3307952" y="502928"/>
            <a:ext cx="3377661" cy="582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2AD61E-BAFB-9C4B-9B7B-F5B0AC33C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936"/>
            <a:ext cx="12192000" cy="9007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FCC07C-769B-8E43-9413-7150FB063F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64" y="-203706"/>
            <a:ext cx="4136138" cy="195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4B12F9-3569-8948-8198-67DA4BE00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4" y="435758"/>
            <a:ext cx="621161" cy="76846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A0F0E4F-BFA0-F64B-A298-D33F86BD917C}"/>
              </a:ext>
            </a:extLst>
          </p:cNvPr>
          <p:cNvGrpSpPr/>
          <p:nvPr/>
        </p:nvGrpSpPr>
        <p:grpSpPr>
          <a:xfrm>
            <a:off x="2204" y="-22373"/>
            <a:ext cx="12201082" cy="200772"/>
            <a:chOff x="0" y="-22378"/>
            <a:chExt cx="12203906" cy="2008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7343B1E-D349-C64A-83E6-043530864832}"/>
                </a:ext>
              </a:extLst>
            </p:cNvPr>
            <p:cNvSpPr/>
            <p:nvPr/>
          </p:nvSpPr>
          <p:spPr>
            <a:xfrm flipV="1">
              <a:off x="8488624" y="-13220"/>
              <a:ext cx="1895366" cy="18293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4DD2792-DFEE-7243-92EC-4FA957283622}"/>
                </a:ext>
              </a:extLst>
            </p:cNvPr>
            <p:cNvGrpSpPr/>
            <p:nvPr/>
          </p:nvGrpSpPr>
          <p:grpSpPr>
            <a:xfrm>
              <a:off x="0" y="-22378"/>
              <a:ext cx="12203906" cy="200818"/>
              <a:chOff x="0" y="-8730"/>
              <a:chExt cx="12203906" cy="200818"/>
            </a:xfrm>
          </p:grpSpPr>
          <p:sp>
            <p:nvSpPr>
              <p:cNvPr id="11" name="bk object 18">
                <a:extLst>
                  <a:ext uri="{FF2B5EF4-FFF2-40B4-BE49-F238E27FC236}">
                    <a16:creationId xmlns:a16="http://schemas.microsoft.com/office/drawing/2014/main" id="{298AE527-9824-F34B-910C-B881F0E0F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5707" y="-8730"/>
                <a:ext cx="1766093" cy="192088"/>
              </a:xfrm>
              <a:custGeom>
                <a:avLst/>
                <a:gdLst>
                  <a:gd name="T0" fmla="*/ 2770267 w 1462404"/>
                  <a:gd name="T1" fmla="*/ 0 h 211454"/>
                  <a:gd name="T2" fmla="*/ 276477 w 1462404"/>
                  <a:gd name="T3" fmla="*/ 0 h 211454"/>
                  <a:gd name="T4" fmla="*/ 0 w 1462404"/>
                  <a:gd name="T5" fmla="*/ 118593 h 211454"/>
                  <a:gd name="T6" fmla="*/ 3205836 w 1462404"/>
                  <a:gd name="T7" fmla="*/ 118593 h 211454"/>
                  <a:gd name="T8" fmla="*/ 3132407 w 1462404"/>
                  <a:gd name="T9" fmla="*/ 98044 h 211454"/>
                  <a:gd name="T10" fmla="*/ 3053999 w 1462404"/>
                  <a:gd name="T11" fmla="*/ 76359 h 211454"/>
                  <a:gd name="T12" fmla="*/ 2975243 w 1462404"/>
                  <a:gd name="T13" fmla="*/ 54831 h 211454"/>
                  <a:gd name="T14" fmla="*/ 2896144 w 1462404"/>
                  <a:gd name="T15" fmla="*/ 33462 h 211454"/>
                  <a:gd name="T16" fmla="*/ 2816701 w 1462404"/>
                  <a:gd name="T17" fmla="*/ 12251 h 211454"/>
                  <a:gd name="T18" fmla="*/ 2770267 w 1462404"/>
                  <a:gd name="T19" fmla="*/ 0 h 2114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2404" h="211454">
                    <a:moveTo>
                      <a:pt x="1263303" y="0"/>
                    </a:moveTo>
                    <a:lnTo>
                      <a:pt x="126080" y="0"/>
                    </a:lnTo>
                    <a:lnTo>
                      <a:pt x="0" y="211035"/>
                    </a:lnTo>
                    <a:lnTo>
                      <a:pt x="1461933" y="211035"/>
                    </a:lnTo>
                    <a:lnTo>
                      <a:pt x="1428447" y="174468"/>
                    </a:lnTo>
                    <a:lnTo>
                      <a:pt x="1392691" y="135879"/>
                    </a:lnTo>
                    <a:lnTo>
                      <a:pt x="1356777" y="97571"/>
                    </a:lnTo>
                    <a:lnTo>
                      <a:pt x="1320706" y="59545"/>
                    </a:lnTo>
                    <a:lnTo>
                      <a:pt x="1284478" y="21802"/>
                    </a:lnTo>
                    <a:lnTo>
                      <a:pt x="1263303" y="0"/>
                    </a:lnTo>
                    <a:close/>
                  </a:path>
                </a:pathLst>
              </a:custGeom>
              <a:solidFill>
                <a:srgbClr val="F794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2" name="bk object 19">
                <a:extLst>
                  <a:ext uri="{FF2B5EF4-FFF2-40B4-BE49-F238E27FC236}">
                    <a16:creationId xmlns:a16="http://schemas.microsoft.com/office/drawing/2014/main" id="{B733359A-3FA2-6847-86A3-B41E5D887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250" y="0"/>
                <a:ext cx="5773738" cy="192088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3" name="bk object 21">
                <a:extLst>
                  <a:ext uri="{FF2B5EF4-FFF2-40B4-BE49-F238E27FC236}">
                    <a16:creationId xmlns:a16="http://schemas.microsoft.com/office/drawing/2014/main" id="{DE6422A0-39A8-1D43-9748-4643EB94727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1582400" y="-8730"/>
                <a:ext cx="621506" cy="192088"/>
              </a:xfrm>
              <a:custGeom>
                <a:avLst/>
                <a:gdLst>
                  <a:gd name="T0" fmla="*/ 1052237 w 483870"/>
                  <a:gd name="T1" fmla="*/ 0 h 211454"/>
                  <a:gd name="T2" fmla="*/ 415473 w 483870"/>
                  <a:gd name="T3" fmla="*/ 0 h 211454"/>
                  <a:gd name="T4" fmla="*/ 0 w 483870"/>
                  <a:gd name="T5" fmla="*/ 118593 h 211454"/>
                  <a:gd name="T6" fmla="*/ 1052237 w 483870"/>
                  <a:gd name="T7" fmla="*/ 118593 h 211454"/>
                  <a:gd name="T8" fmla="*/ 1052237 w 483870"/>
                  <a:gd name="T9" fmla="*/ 0 h 2114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3870" h="211454">
                    <a:moveTo>
                      <a:pt x="483308" y="0"/>
                    </a:moveTo>
                    <a:lnTo>
                      <a:pt x="190833" y="0"/>
                    </a:lnTo>
                    <a:lnTo>
                      <a:pt x="0" y="211035"/>
                    </a:lnTo>
                    <a:lnTo>
                      <a:pt x="483308" y="211035"/>
                    </a:lnTo>
                    <a:lnTo>
                      <a:pt x="483308" y="0"/>
                    </a:lnTo>
                    <a:close/>
                  </a:path>
                </a:pathLst>
              </a:custGeom>
              <a:solidFill>
                <a:srgbClr val="7935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4" name="bk object 22">
                <a:extLst>
                  <a:ext uri="{FF2B5EF4-FFF2-40B4-BE49-F238E27FC236}">
                    <a16:creationId xmlns:a16="http://schemas.microsoft.com/office/drawing/2014/main" id="{5E8ED175-CC28-2041-996B-EB2398660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022475" cy="192088"/>
              </a:xfrm>
              <a:prstGeom prst="rect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5" name="bk object 24">
                <a:extLst>
                  <a:ext uri="{FF2B5EF4-FFF2-40B4-BE49-F238E27FC236}">
                    <a16:creationId xmlns:a16="http://schemas.microsoft.com/office/drawing/2014/main" id="{2848E078-25C3-5146-ADA6-3D55A67DA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4038" y="0"/>
                <a:ext cx="2057400" cy="192088"/>
              </a:xfrm>
              <a:prstGeom prst="rect">
                <a:avLst/>
              </a:prstGeom>
              <a:blipFill dpi="0" rotWithShape="1">
                <a:blip r:embed="rId7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6" name="bk object 26">
                <a:extLst>
                  <a:ext uri="{FF2B5EF4-FFF2-40B4-BE49-F238E27FC236}">
                    <a16:creationId xmlns:a16="http://schemas.microsoft.com/office/drawing/2014/main" id="{45BBA57B-0D7A-CD4B-84A3-6ED4983E9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038" y="0"/>
                <a:ext cx="1912937" cy="192088"/>
              </a:xfrm>
              <a:custGeom>
                <a:avLst/>
                <a:gdLst>
                  <a:gd name="T0" fmla="*/ 3686567 w 1677670"/>
                  <a:gd name="T1" fmla="*/ 0 h 211454"/>
                  <a:gd name="T2" fmla="*/ 0 w 1677670"/>
                  <a:gd name="T3" fmla="*/ 0 h 211454"/>
                  <a:gd name="T4" fmla="*/ 513318 w 1677670"/>
                  <a:gd name="T5" fmla="*/ 118593 h 211454"/>
                  <a:gd name="T6" fmla="*/ 3252744 w 1677670"/>
                  <a:gd name="T7" fmla="*/ 118593 h 211454"/>
                  <a:gd name="T8" fmla="*/ 3277623 w 1677670"/>
                  <a:gd name="T9" fmla="*/ 111547 h 211454"/>
                  <a:gd name="T10" fmla="*/ 3352345 w 1677670"/>
                  <a:gd name="T11" fmla="*/ 90630 h 211454"/>
                  <a:gd name="T12" fmla="*/ 3427580 w 1677670"/>
                  <a:gd name="T13" fmla="*/ 69813 h 211454"/>
                  <a:gd name="T14" fmla="*/ 3503328 w 1677670"/>
                  <a:gd name="T15" fmla="*/ 49097 h 211454"/>
                  <a:gd name="T16" fmla="*/ 3579594 w 1677670"/>
                  <a:gd name="T17" fmla="*/ 28483 h 211454"/>
                  <a:gd name="T18" fmla="*/ 3656378 w 1677670"/>
                  <a:gd name="T19" fmla="*/ 7972 h 211454"/>
                  <a:gd name="T20" fmla="*/ 3686567 w 1677670"/>
                  <a:gd name="T21" fmla="*/ 0 h 2114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7670" h="211454">
                    <a:moveTo>
                      <a:pt x="1677481" y="0"/>
                    </a:moveTo>
                    <a:lnTo>
                      <a:pt x="0" y="0"/>
                    </a:lnTo>
                    <a:lnTo>
                      <a:pt x="233572" y="211035"/>
                    </a:lnTo>
                    <a:lnTo>
                      <a:pt x="1480080" y="211035"/>
                    </a:lnTo>
                    <a:lnTo>
                      <a:pt x="1491400" y="198496"/>
                    </a:lnTo>
                    <a:lnTo>
                      <a:pt x="1525400" y="161274"/>
                    </a:lnTo>
                    <a:lnTo>
                      <a:pt x="1559634" y="124231"/>
                    </a:lnTo>
                    <a:lnTo>
                      <a:pt x="1594102" y="87368"/>
                    </a:lnTo>
                    <a:lnTo>
                      <a:pt x="1628805" y="50686"/>
                    </a:lnTo>
                    <a:lnTo>
                      <a:pt x="1663743" y="14186"/>
                    </a:lnTo>
                    <a:lnTo>
                      <a:pt x="1677481" y="0"/>
                    </a:lnTo>
                    <a:close/>
                  </a:path>
                </a:pathLst>
              </a:custGeom>
              <a:solidFill>
                <a:srgbClr val="FED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1940C7B-3DC3-1146-823A-3C5260C4B450}"/>
              </a:ext>
            </a:extLst>
          </p:cNvPr>
          <p:cNvSpPr/>
          <p:nvPr/>
        </p:nvSpPr>
        <p:spPr>
          <a:xfrm>
            <a:off x="2075289" y="1118190"/>
            <a:ext cx="1563329" cy="5042767"/>
          </a:xfrm>
          <a:prstGeom prst="rect">
            <a:avLst/>
          </a:prstGeom>
          <a:solidFill>
            <a:srgbClr val="A012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22358A-E256-C24B-B0E8-9F00AAE42511}"/>
              </a:ext>
            </a:extLst>
          </p:cNvPr>
          <p:cNvSpPr/>
          <p:nvPr/>
        </p:nvSpPr>
        <p:spPr>
          <a:xfrm>
            <a:off x="6192691" y="1118190"/>
            <a:ext cx="1563329" cy="5042767"/>
          </a:xfrm>
          <a:prstGeom prst="rect">
            <a:avLst/>
          </a:prstGeom>
          <a:solidFill>
            <a:srgbClr val="A012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4BA2812B-3816-7E41-8B70-4744F724B014}"/>
              </a:ext>
            </a:extLst>
          </p:cNvPr>
          <p:cNvSpPr/>
          <p:nvPr/>
        </p:nvSpPr>
        <p:spPr>
          <a:xfrm>
            <a:off x="7179272" y="3750057"/>
            <a:ext cx="3377661" cy="1767451"/>
          </a:xfrm>
          <a:custGeom>
            <a:avLst/>
            <a:gdLst>
              <a:gd name="connsiteX0" fmla="*/ 0 w 6010275"/>
              <a:gd name="connsiteY0" fmla="*/ 0 h 1438275"/>
              <a:gd name="connsiteX1" fmla="*/ 6010275 w 6010275"/>
              <a:gd name="connsiteY1" fmla="*/ 0 h 1438275"/>
              <a:gd name="connsiteX2" fmla="*/ 6010275 w 6010275"/>
              <a:gd name="connsiteY2" fmla="*/ 1438275 h 1438275"/>
              <a:gd name="connsiteX3" fmla="*/ 0 w 6010275"/>
              <a:gd name="connsiteY3" fmla="*/ 1438275 h 1438275"/>
              <a:gd name="connsiteX4" fmla="*/ 0 w 6010275"/>
              <a:gd name="connsiteY4" fmla="*/ 0 h 1438275"/>
              <a:gd name="connsiteX0" fmla="*/ 0 w 6124575"/>
              <a:gd name="connsiteY0" fmla="*/ 254000 h 1692275"/>
              <a:gd name="connsiteX1" fmla="*/ 6124575 w 6124575"/>
              <a:gd name="connsiteY1" fmla="*/ 0 h 1692275"/>
              <a:gd name="connsiteX2" fmla="*/ 6010275 w 6124575"/>
              <a:gd name="connsiteY2" fmla="*/ 1692275 h 1692275"/>
              <a:gd name="connsiteX3" fmla="*/ 0 w 6124575"/>
              <a:gd name="connsiteY3" fmla="*/ 1692275 h 1692275"/>
              <a:gd name="connsiteX4" fmla="*/ 0 w 6124575"/>
              <a:gd name="connsiteY4" fmla="*/ 254000 h 1692275"/>
              <a:gd name="connsiteX0" fmla="*/ 101600 w 6226175"/>
              <a:gd name="connsiteY0" fmla="*/ 254000 h 1692275"/>
              <a:gd name="connsiteX1" fmla="*/ 6226175 w 6226175"/>
              <a:gd name="connsiteY1" fmla="*/ 0 h 1692275"/>
              <a:gd name="connsiteX2" fmla="*/ 6111875 w 6226175"/>
              <a:gd name="connsiteY2" fmla="*/ 1692275 h 1692275"/>
              <a:gd name="connsiteX3" fmla="*/ 0 w 6226175"/>
              <a:gd name="connsiteY3" fmla="*/ 1692275 h 1692275"/>
              <a:gd name="connsiteX4" fmla="*/ 101600 w 6226175"/>
              <a:gd name="connsiteY4" fmla="*/ 254000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6175" h="1692275">
                <a:moveTo>
                  <a:pt x="101600" y="254000"/>
                </a:moveTo>
                <a:lnTo>
                  <a:pt x="6226175" y="0"/>
                </a:lnTo>
                <a:lnTo>
                  <a:pt x="6111875" y="1692275"/>
                </a:lnTo>
                <a:lnTo>
                  <a:pt x="0" y="1692275"/>
                </a:lnTo>
                <a:lnTo>
                  <a:pt x="101600" y="254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/>
              <a:t>SAMPLE</a:t>
            </a:r>
            <a:endParaRPr lang="ko-KR" altLang="en-US" sz="6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D6A71-C81B-6142-8A26-F8083DFA97E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885" t="30450" r="37295" b="5114"/>
          <a:stretch/>
        </p:blipFill>
        <p:spPr>
          <a:xfrm>
            <a:off x="3295794" y="1118190"/>
            <a:ext cx="3147936" cy="504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83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2AD61E-BAFB-9C4B-9B7B-F5B0AC33C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936"/>
            <a:ext cx="12192000" cy="9007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FCC07C-769B-8E43-9413-7150FB063F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64" y="-203706"/>
            <a:ext cx="4136138" cy="195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4B12F9-3569-8948-8198-67DA4BE00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4" y="435758"/>
            <a:ext cx="621161" cy="76846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A0F0E4F-BFA0-F64B-A298-D33F86BD917C}"/>
              </a:ext>
            </a:extLst>
          </p:cNvPr>
          <p:cNvGrpSpPr/>
          <p:nvPr/>
        </p:nvGrpSpPr>
        <p:grpSpPr>
          <a:xfrm>
            <a:off x="2204" y="-22373"/>
            <a:ext cx="12201082" cy="200772"/>
            <a:chOff x="0" y="-22378"/>
            <a:chExt cx="12203906" cy="2008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7343B1E-D349-C64A-83E6-043530864832}"/>
                </a:ext>
              </a:extLst>
            </p:cNvPr>
            <p:cNvSpPr/>
            <p:nvPr/>
          </p:nvSpPr>
          <p:spPr>
            <a:xfrm flipV="1">
              <a:off x="8488624" y="-13220"/>
              <a:ext cx="1895366" cy="18293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4DD2792-DFEE-7243-92EC-4FA957283622}"/>
                </a:ext>
              </a:extLst>
            </p:cNvPr>
            <p:cNvGrpSpPr/>
            <p:nvPr/>
          </p:nvGrpSpPr>
          <p:grpSpPr>
            <a:xfrm>
              <a:off x="0" y="-22378"/>
              <a:ext cx="12203906" cy="200818"/>
              <a:chOff x="0" y="-8730"/>
              <a:chExt cx="12203906" cy="200818"/>
            </a:xfrm>
          </p:grpSpPr>
          <p:sp>
            <p:nvSpPr>
              <p:cNvPr id="11" name="bk object 18">
                <a:extLst>
                  <a:ext uri="{FF2B5EF4-FFF2-40B4-BE49-F238E27FC236}">
                    <a16:creationId xmlns:a16="http://schemas.microsoft.com/office/drawing/2014/main" id="{298AE527-9824-F34B-910C-B881F0E0F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5707" y="-8730"/>
                <a:ext cx="1766093" cy="192088"/>
              </a:xfrm>
              <a:custGeom>
                <a:avLst/>
                <a:gdLst>
                  <a:gd name="T0" fmla="*/ 2770267 w 1462404"/>
                  <a:gd name="T1" fmla="*/ 0 h 211454"/>
                  <a:gd name="T2" fmla="*/ 276477 w 1462404"/>
                  <a:gd name="T3" fmla="*/ 0 h 211454"/>
                  <a:gd name="T4" fmla="*/ 0 w 1462404"/>
                  <a:gd name="T5" fmla="*/ 118593 h 211454"/>
                  <a:gd name="T6" fmla="*/ 3205836 w 1462404"/>
                  <a:gd name="T7" fmla="*/ 118593 h 211454"/>
                  <a:gd name="T8" fmla="*/ 3132407 w 1462404"/>
                  <a:gd name="T9" fmla="*/ 98044 h 211454"/>
                  <a:gd name="T10" fmla="*/ 3053999 w 1462404"/>
                  <a:gd name="T11" fmla="*/ 76359 h 211454"/>
                  <a:gd name="T12" fmla="*/ 2975243 w 1462404"/>
                  <a:gd name="T13" fmla="*/ 54831 h 211454"/>
                  <a:gd name="T14" fmla="*/ 2896144 w 1462404"/>
                  <a:gd name="T15" fmla="*/ 33462 h 211454"/>
                  <a:gd name="T16" fmla="*/ 2816701 w 1462404"/>
                  <a:gd name="T17" fmla="*/ 12251 h 211454"/>
                  <a:gd name="T18" fmla="*/ 2770267 w 1462404"/>
                  <a:gd name="T19" fmla="*/ 0 h 2114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2404" h="211454">
                    <a:moveTo>
                      <a:pt x="1263303" y="0"/>
                    </a:moveTo>
                    <a:lnTo>
                      <a:pt x="126080" y="0"/>
                    </a:lnTo>
                    <a:lnTo>
                      <a:pt x="0" y="211035"/>
                    </a:lnTo>
                    <a:lnTo>
                      <a:pt x="1461933" y="211035"/>
                    </a:lnTo>
                    <a:lnTo>
                      <a:pt x="1428447" y="174468"/>
                    </a:lnTo>
                    <a:lnTo>
                      <a:pt x="1392691" y="135879"/>
                    </a:lnTo>
                    <a:lnTo>
                      <a:pt x="1356777" y="97571"/>
                    </a:lnTo>
                    <a:lnTo>
                      <a:pt x="1320706" y="59545"/>
                    </a:lnTo>
                    <a:lnTo>
                      <a:pt x="1284478" y="21802"/>
                    </a:lnTo>
                    <a:lnTo>
                      <a:pt x="1263303" y="0"/>
                    </a:lnTo>
                    <a:close/>
                  </a:path>
                </a:pathLst>
              </a:custGeom>
              <a:solidFill>
                <a:srgbClr val="F794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2" name="bk object 19">
                <a:extLst>
                  <a:ext uri="{FF2B5EF4-FFF2-40B4-BE49-F238E27FC236}">
                    <a16:creationId xmlns:a16="http://schemas.microsoft.com/office/drawing/2014/main" id="{B733359A-3FA2-6847-86A3-B41E5D887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250" y="0"/>
                <a:ext cx="5773738" cy="192088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3" name="bk object 21">
                <a:extLst>
                  <a:ext uri="{FF2B5EF4-FFF2-40B4-BE49-F238E27FC236}">
                    <a16:creationId xmlns:a16="http://schemas.microsoft.com/office/drawing/2014/main" id="{DE6422A0-39A8-1D43-9748-4643EB94727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1582400" y="-8730"/>
                <a:ext cx="621506" cy="192088"/>
              </a:xfrm>
              <a:custGeom>
                <a:avLst/>
                <a:gdLst>
                  <a:gd name="T0" fmla="*/ 1052237 w 483870"/>
                  <a:gd name="T1" fmla="*/ 0 h 211454"/>
                  <a:gd name="T2" fmla="*/ 415473 w 483870"/>
                  <a:gd name="T3" fmla="*/ 0 h 211454"/>
                  <a:gd name="T4" fmla="*/ 0 w 483870"/>
                  <a:gd name="T5" fmla="*/ 118593 h 211454"/>
                  <a:gd name="T6" fmla="*/ 1052237 w 483870"/>
                  <a:gd name="T7" fmla="*/ 118593 h 211454"/>
                  <a:gd name="T8" fmla="*/ 1052237 w 483870"/>
                  <a:gd name="T9" fmla="*/ 0 h 2114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3870" h="211454">
                    <a:moveTo>
                      <a:pt x="483308" y="0"/>
                    </a:moveTo>
                    <a:lnTo>
                      <a:pt x="190833" y="0"/>
                    </a:lnTo>
                    <a:lnTo>
                      <a:pt x="0" y="211035"/>
                    </a:lnTo>
                    <a:lnTo>
                      <a:pt x="483308" y="211035"/>
                    </a:lnTo>
                    <a:lnTo>
                      <a:pt x="483308" y="0"/>
                    </a:lnTo>
                    <a:close/>
                  </a:path>
                </a:pathLst>
              </a:custGeom>
              <a:solidFill>
                <a:srgbClr val="7935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4" name="bk object 22">
                <a:extLst>
                  <a:ext uri="{FF2B5EF4-FFF2-40B4-BE49-F238E27FC236}">
                    <a16:creationId xmlns:a16="http://schemas.microsoft.com/office/drawing/2014/main" id="{5E8ED175-CC28-2041-996B-EB2398660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022475" cy="192088"/>
              </a:xfrm>
              <a:prstGeom prst="rect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5" name="bk object 24">
                <a:extLst>
                  <a:ext uri="{FF2B5EF4-FFF2-40B4-BE49-F238E27FC236}">
                    <a16:creationId xmlns:a16="http://schemas.microsoft.com/office/drawing/2014/main" id="{2848E078-25C3-5146-ADA6-3D55A67DA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4038" y="0"/>
                <a:ext cx="2057400" cy="192088"/>
              </a:xfrm>
              <a:prstGeom prst="rect">
                <a:avLst/>
              </a:prstGeom>
              <a:blipFill dpi="0" rotWithShape="1">
                <a:blip r:embed="rId7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6" name="bk object 26">
                <a:extLst>
                  <a:ext uri="{FF2B5EF4-FFF2-40B4-BE49-F238E27FC236}">
                    <a16:creationId xmlns:a16="http://schemas.microsoft.com/office/drawing/2014/main" id="{45BBA57B-0D7A-CD4B-84A3-6ED4983E9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038" y="0"/>
                <a:ext cx="1912937" cy="192088"/>
              </a:xfrm>
              <a:custGeom>
                <a:avLst/>
                <a:gdLst>
                  <a:gd name="T0" fmla="*/ 3686567 w 1677670"/>
                  <a:gd name="T1" fmla="*/ 0 h 211454"/>
                  <a:gd name="T2" fmla="*/ 0 w 1677670"/>
                  <a:gd name="T3" fmla="*/ 0 h 211454"/>
                  <a:gd name="T4" fmla="*/ 513318 w 1677670"/>
                  <a:gd name="T5" fmla="*/ 118593 h 211454"/>
                  <a:gd name="T6" fmla="*/ 3252744 w 1677670"/>
                  <a:gd name="T7" fmla="*/ 118593 h 211454"/>
                  <a:gd name="T8" fmla="*/ 3277623 w 1677670"/>
                  <a:gd name="T9" fmla="*/ 111547 h 211454"/>
                  <a:gd name="T10" fmla="*/ 3352345 w 1677670"/>
                  <a:gd name="T11" fmla="*/ 90630 h 211454"/>
                  <a:gd name="T12" fmla="*/ 3427580 w 1677670"/>
                  <a:gd name="T13" fmla="*/ 69813 h 211454"/>
                  <a:gd name="T14" fmla="*/ 3503328 w 1677670"/>
                  <a:gd name="T15" fmla="*/ 49097 h 211454"/>
                  <a:gd name="T16" fmla="*/ 3579594 w 1677670"/>
                  <a:gd name="T17" fmla="*/ 28483 h 211454"/>
                  <a:gd name="T18" fmla="*/ 3656378 w 1677670"/>
                  <a:gd name="T19" fmla="*/ 7972 h 211454"/>
                  <a:gd name="T20" fmla="*/ 3686567 w 1677670"/>
                  <a:gd name="T21" fmla="*/ 0 h 2114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7670" h="211454">
                    <a:moveTo>
                      <a:pt x="1677481" y="0"/>
                    </a:moveTo>
                    <a:lnTo>
                      <a:pt x="0" y="0"/>
                    </a:lnTo>
                    <a:lnTo>
                      <a:pt x="233572" y="211035"/>
                    </a:lnTo>
                    <a:lnTo>
                      <a:pt x="1480080" y="211035"/>
                    </a:lnTo>
                    <a:lnTo>
                      <a:pt x="1491400" y="198496"/>
                    </a:lnTo>
                    <a:lnTo>
                      <a:pt x="1525400" y="161274"/>
                    </a:lnTo>
                    <a:lnTo>
                      <a:pt x="1559634" y="124231"/>
                    </a:lnTo>
                    <a:lnTo>
                      <a:pt x="1594102" y="87368"/>
                    </a:lnTo>
                    <a:lnTo>
                      <a:pt x="1628805" y="50686"/>
                    </a:lnTo>
                    <a:lnTo>
                      <a:pt x="1663743" y="14186"/>
                    </a:lnTo>
                    <a:lnTo>
                      <a:pt x="1677481" y="0"/>
                    </a:lnTo>
                    <a:close/>
                  </a:path>
                </a:pathLst>
              </a:custGeom>
              <a:solidFill>
                <a:srgbClr val="FED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1940C7B-3DC3-1146-823A-3C5260C4B450}"/>
              </a:ext>
            </a:extLst>
          </p:cNvPr>
          <p:cNvSpPr/>
          <p:nvPr/>
        </p:nvSpPr>
        <p:spPr>
          <a:xfrm>
            <a:off x="2512548" y="487938"/>
            <a:ext cx="1563329" cy="5758565"/>
          </a:xfrm>
          <a:prstGeom prst="rect">
            <a:avLst/>
          </a:prstGeom>
          <a:solidFill>
            <a:srgbClr val="A012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22358A-E256-C24B-B0E8-9F00AAE42511}"/>
              </a:ext>
            </a:extLst>
          </p:cNvPr>
          <p:cNvSpPr/>
          <p:nvPr/>
        </p:nvSpPr>
        <p:spPr>
          <a:xfrm>
            <a:off x="6385043" y="549717"/>
            <a:ext cx="1563329" cy="5758565"/>
          </a:xfrm>
          <a:prstGeom prst="rect">
            <a:avLst/>
          </a:prstGeom>
          <a:solidFill>
            <a:srgbClr val="A012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4BA2812B-3816-7E41-8B70-4744F724B014}"/>
              </a:ext>
            </a:extLst>
          </p:cNvPr>
          <p:cNvSpPr/>
          <p:nvPr/>
        </p:nvSpPr>
        <p:spPr>
          <a:xfrm>
            <a:off x="7600820" y="3975967"/>
            <a:ext cx="3377661" cy="1767451"/>
          </a:xfrm>
          <a:custGeom>
            <a:avLst/>
            <a:gdLst>
              <a:gd name="connsiteX0" fmla="*/ 0 w 6010275"/>
              <a:gd name="connsiteY0" fmla="*/ 0 h 1438275"/>
              <a:gd name="connsiteX1" fmla="*/ 6010275 w 6010275"/>
              <a:gd name="connsiteY1" fmla="*/ 0 h 1438275"/>
              <a:gd name="connsiteX2" fmla="*/ 6010275 w 6010275"/>
              <a:gd name="connsiteY2" fmla="*/ 1438275 h 1438275"/>
              <a:gd name="connsiteX3" fmla="*/ 0 w 6010275"/>
              <a:gd name="connsiteY3" fmla="*/ 1438275 h 1438275"/>
              <a:gd name="connsiteX4" fmla="*/ 0 w 6010275"/>
              <a:gd name="connsiteY4" fmla="*/ 0 h 1438275"/>
              <a:gd name="connsiteX0" fmla="*/ 0 w 6124575"/>
              <a:gd name="connsiteY0" fmla="*/ 254000 h 1692275"/>
              <a:gd name="connsiteX1" fmla="*/ 6124575 w 6124575"/>
              <a:gd name="connsiteY1" fmla="*/ 0 h 1692275"/>
              <a:gd name="connsiteX2" fmla="*/ 6010275 w 6124575"/>
              <a:gd name="connsiteY2" fmla="*/ 1692275 h 1692275"/>
              <a:gd name="connsiteX3" fmla="*/ 0 w 6124575"/>
              <a:gd name="connsiteY3" fmla="*/ 1692275 h 1692275"/>
              <a:gd name="connsiteX4" fmla="*/ 0 w 6124575"/>
              <a:gd name="connsiteY4" fmla="*/ 254000 h 1692275"/>
              <a:gd name="connsiteX0" fmla="*/ 101600 w 6226175"/>
              <a:gd name="connsiteY0" fmla="*/ 254000 h 1692275"/>
              <a:gd name="connsiteX1" fmla="*/ 6226175 w 6226175"/>
              <a:gd name="connsiteY1" fmla="*/ 0 h 1692275"/>
              <a:gd name="connsiteX2" fmla="*/ 6111875 w 6226175"/>
              <a:gd name="connsiteY2" fmla="*/ 1692275 h 1692275"/>
              <a:gd name="connsiteX3" fmla="*/ 0 w 6226175"/>
              <a:gd name="connsiteY3" fmla="*/ 1692275 h 1692275"/>
              <a:gd name="connsiteX4" fmla="*/ 101600 w 6226175"/>
              <a:gd name="connsiteY4" fmla="*/ 254000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6175" h="1692275">
                <a:moveTo>
                  <a:pt x="101600" y="254000"/>
                </a:moveTo>
                <a:lnTo>
                  <a:pt x="6226175" y="0"/>
                </a:lnTo>
                <a:lnTo>
                  <a:pt x="6111875" y="1692275"/>
                </a:lnTo>
                <a:lnTo>
                  <a:pt x="0" y="1692275"/>
                </a:lnTo>
                <a:lnTo>
                  <a:pt x="101600" y="254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/>
              <a:t>SAMPLE</a:t>
            </a:r>
            <a:endParaRPr lang="ko-KR" altLang="en-US" sz="6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FF21E-C441-C348-BC23-E4765C64499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354" t="8897" r="31878" b="4096"/>
          <a:stretch/>
        </p:blipFill>
        <p:spPr>
          <a:xfrm>
            <a:off x="3392555" y="405979"/>
            <a:ext cx="3873123" cy="596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6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C8AD1F-FA1E-CF47-A835-2A1831C37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936"/>
            <a:ext cx="12192000" cy="90075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9849292-0019-024C-8A13-297AD5824CD7}"/>
              </a:ext>
            </a:extLst>
          </p:cNvPr>
          <p:cNvGrpSpPr/>
          <p:nvPr/>
        </p:nvGrpSpPr>
        <p:grpSpPr>
          <a:xfrm>
            <a:off x="2204" y="-22373"/>
            <a:ext cx="12201082" cy="200772"/>
            <a:chOff x="0" y="-22378"/>
            <a:chExt cx="12203906" cy="2008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8D6514-2B4C-0246-8940-3DCBB783DCD4}"/>
                </a:ext>
              </a:extLst>
            </p:cNvPr>
            <p:cNvSpPr/>
            <p:nvPr/>
          </p:nvSpPr>
          <p:spPr>
            <a:xfrm flipV="1">
              <a:off x="8488624" y="-13220"/>
              <a:ext cx="1895366" cy="18293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F61D734-2F48-BE4B-995B-1A02A216457C}"/>
                </a:ext>
              </a:extLst>
            </p:cNvPr>
            <p:cNvGrpSpPr/>
            <p:nvPr/>
          </p:nvGrpSpPr>
          <p:grpSpPr>
            <a:xfrm>
              <a:off x="0" y="-22378"/>
              <a:ext cx="12203906" cy="200818"/>
              <a:chOff x="0" y="-8730"/>
              <a:chExt cx="12203906" cy="200818"/>
            </a:xfrm>
          </p:grpSpPr>
          <p:sp>
            <p:nvSpPr>
              <p:cNvPr id="8" name="bk object 18">
                <a:extLst>
                  <a:ext uri="{FF2B5EF4-FFF2-40B4-BE49-F238E27FC236}">
                    <a16:creationId xmlns:a16="http://schemas.microsoft.com/office/drawing/2014/main" id="{F7B043EF-51DF-DF45-AE3B-C7681E45B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5707" y="-8730"/>
                <a:ext cx="1766093" cy="192088"/>
              </a:xfrm>
              <a:custGeom>
                <a:avLst/>
                <a:gdLst>
                  <a:gd name="T0" fmla="*/ 2770267 w 1462404"/>
                  <a:gd name="T1" fmla="*/ 0 h 211454"/>
                  <a:gd name="T2" fmla="*/ 276477 w 1462404"/>
                  <a:gd name="T3" fmla="*/ 0 h 211454"/>
                  <a:gd name="T4" fmla="*/ 0 w 1462404"/>
                  <a:gd name="T5" fmla="*/ 118593 h 211454"/>
                  <a:gd name="T6" fmla="*/ 3205836 w 1462404"/>
                  <a:gd name="T7" fmla="*/ 118593 h 211454"/>
                  <a:gd name="T8" fmla="*/ 3132407 w 1462404"/>
                  <a:gd name="T9" fmla="*/ 98044 h 211454"/>
                  <a:gd name="T10" fmla="*/ 3053999 w 1462404"/>
                  <a:gd name="T11" fmla="*/ 76359 h 211454"/>
                  <a:gd name="T12" fmla="*/ 2975243 w 1462404"/>
                  <a:gd name="T13" fmla="*/ 54831 h 211454"/>
                  <a:gd name="T14" fmla="*/ 2896144 w 1462404"/>
                  <a:gd name="T15" fmla="*/ 33462 h 211454"/>
                  <a:gd name="T16" fmla="*/ 2816701 w 1462404"/>
                  <a:gd name="T17" fmla="*/ 12251 h 211454"/>
                  <a:gd name="T18" fmla="*/ 2770267 w 1462404"/>
                  <a:gd name="T19" fmla="*/ 0 h 2114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2404" h="211454">
                    <a:moveTo>
                      <a:pt x="1263303" y="0"/>
                    </a:moveTo>
                    <a:lnTo>
                      <a:pt x="126080" y="0"/>
                    </a:lnTo>
                    <a:lnTo>
                      <a:pt x="0" y="211035"/>
                    </a:lnTo>
                    <a:lnTo>
                      <a:pt x="1461933" y="211035"/>
                    </a:lnTo>
                    <a:lnTo>
                      <a:pt x="1428447" y="174468"/>
                    </a:lnTo>
                    <a:lnTo>
                      <a:pt x="1392691" y="135879"/>
                    </a:lnTo>
                    <a:lnTo>
                      <a:pt x="1356777" y="97571"/>
                    </a:lnTo>
                    <a:lnTo>
                      <a:pt x="1320706" y="59545"/>
                    </a:lnTo>
                    <a:lnTo>
                      <a:pt x="1284478" y="21802"/>
                    </a:lnTo>
                    <a:lnTo>
                      <a:pt x="1263303" y="0"/>
                    </a:lnTo>
                    <a:close/>
                  </a:path>
                </a:pathLst>
              </a:custGeom>
              <a:solidFill>
                <a:srgbClr val="F794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9" name="bk object 19">
                <a:extLst>
                  <a:ext uri="{FF2B5EF4-FFF2-40B4-BE49-F238E27FC236}">
                    <a16:creationId xmlns:a16="http://schemas.microsoft.com/office/drawing/2014/main" id="{5B7EA12F-ACC7-4041-B43D-F783EA162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250" y="0"/>
                <a:ext cx="5773738" cy="192088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0" name="bk object 21">
                <a:extLst>
                  <a:ext uri="{FF2B5EF4-FFF2-40B4-BE49-F238E27FC236}">
                    <a16:creationId xmlns:a16="http://schemas.microsoft.com/office/drawing/2014/main" id="{B98BB19E-9143-2242-A3C5-E42EA2C99BF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1582400" y="-8730"/>
                <a:ext cx="621506" cy="192088"/>
              </a:xfrm>
              <a:custGeom>
                <a:avLst/>
                <a:gdLst>
                  <a:gd name="T0" fmla="*/ 1052237 w 483870"/>
                  <a:gd name="T1" fmla="*/ 0 h 211454"/>
                  <a:gd name="T2" fmla="*/ 415473 w 483870"/>
                  <a:gd name="T3" fmla="*/ 0 h 211454"/>
                  <a:gd name="T4" fmla="*/ 0 w 483870"/>
                  <a:gd name="T5" fmla="*/ 118593 h 211454"/>
                  <a:gd name="T6" fmla="*/ 1052237 w 483870"/>
                  <a:gd name="T7" fmla="*/ 118593 h 211454"/>
                  <a:gd name="T8" fmla="*/ 1052237 w 483870"/>
                  <a:gd name="T9" fmla="*/ 0 h 2114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3870" h="211454">
                    <a:moveTo>
                      <a:pt x="483308" y="0"/>
                    </a:moveTo>
                    <a:lnTo>
                      <a:pt x="190833" y="0"/>
                    </a:lnTo>
                    <a:lnTo>
                      <a:pt x="0" y="211035"/>
                    </a:lnTo>
                    <a:lnTo>
                      <a:pt x="483308" y="211035"/>
                    </a:lnTo>
                    <a:lnTo>
                      <a:pt x="483308" y="0"/>
                    </a:lnTo>
                    <a:close/>
                  </a:path>
                </a:pathLst>
              </a:custGeom>
              <a:solidFill>
                <a:srgbClr val="7935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1" name="bk object 22">
                <a:extLst>
                  <a:ext uri="{FF2B5EF4-FFF2-40B4-BE49-F238E27FC236}">
                    <a16:creationId xmlns:a16="http://schemas.microsoft.com/office/drawing/2014/main" id="{CA9F3E8E-B9B5-D040-90D5-49C2D995B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022475" cy="192088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2" name="bk object 24">
                <a:extLst>
                  <a:ext uri="{FF2B5EF4-FFF2-40B4-BE49-F238E27FC236}">
                    <a16:creationId xmlns:a16="http://schemas.microsoft.com/office/drawing/2014/main" id="{0718CAFA-E69A-7045-B6BE-4C6C6320E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4038" y="0"/>
                <a:ext cx="2057400" cy="192088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  <p:sp>
            <p:nvSpPr>
              <p:cNvPr id="13" name="bk object 26">
                <a:extLst>
                  <a:ext uri="{FF2B5EF4-FFF2-40B4-BE49-F238E27FC236}">
                    <a16:creationId xmlns:a16="http://schemas.microsoft.com/office/drawing/2014/main" id="{CD0E7C21-845A-A94E-B6CB-0C0850035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038" y="0"/>
                <a:ext cx="1912937" cy="192088"/>
              </a:xfrm>
              <a:custGeom>
                <a:avLst/>
                <a:gdLst>
                  <a:gd name="T0" fmla="*/ 3686567 w 1677670"/>
                  <a:gd name="T1" fmla="*/ 0 h 211454"/>
                  <a:gd name="T2" fmla="*/ 0 w 1677670"/>
                  <a:gd name="T3" fmla="*/ 0 h 211454"/>
                  <a:gd name="T4" fmla="*/ 513318 w 1677670"/>
                  <a:gd name="T5" fmla="*/ 118593 h 211454"/>
                  <a:gd name="T6" fmla="*/ 3252744 w 1677670"/>
                  <a:gd name="T7" fmla="*/ 118593 h 211454"/>
                  <a:gd name="T8" fmla="*/ 3277623 w 1677670"/>
                  <a:gd name="T9" fmla="*/ 111547 h 211454"/>
                  <a:gd name="T10" fmla="*/ 3352345 w 1677670"/>
                  <a:gd name="T11" fmla="*/ 90630 h 211454"/>
                  <a:gd name="T12" fmla="*/ 3427580 w 1677670"/>
                  <a:gd name="T13" fmla="*/ 69813 h 211454"/>
                  <a:gd name="T14" fmla="*/ 3503328 w 1677670"/>
                  <a:gd name="T15" fmla="*/ 49097 h 211454"/>
                  <a:gd name="T16" fmla="*/ 3579594 w 1677670"/>
                  <a:gd name="T17" fmla="*/ 28483 h 211454"/>
                  <a:gd name="T18" fmla="*/ 3656378 w 1677670"/>
                  <a:gd name="T19" fmla="*/ 7972 h 211454"/>
                  <a:gd name="T20" fmla="*/ 3686567 w 1677670"/>
                  <a:gd name="T21" fmla="*/ 0 h 2114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7670" h="211454">
                    <a:moveTo>
                      <a:pt x="1677481" y="0"/>
                    </a:moveTo>
                    <a:lnTo>
                      <a:pt x="0" y="0"/>
                    </a:lnTo>
                    <a:lnTo>
                      <a:pt x="233572" y="211035"/>
                    </a:lnTo>
                    <a:lnTo>
                      <a:pt x="1480080" y="211035"/>
                    </a:lnTo>
                    <a:lnTo>
                      <a:pt x="1491400" y="198496"/>
                    </a:lnTo>
                    <a:lnTo>
                      <a:pt x="1525400" y="161274"/>
                    </a:lnTo>
                    <a:lnTo>
                      <a:pt x="1559634" y="124231"/>
                    </a:lnTo>
                    <a:lnTo>
                      <a:pt x="1594102" y="87368"/>
                    </a:lnTo>
                    <a:lnTo>
                      <a:pt x="1628805" y="50686"/>
                    </a:lnTo>
                    <a:lnTo>
                      <a:pt x="1663743" y="14186"/>
                    </a:lnTo>
                    <a:lnTo>
                      <a:pt x="1677481" y="0"/>
                    </a:lnTo>
                    <a:close/>
                  </a:path>
                </a:pathLst>
              </a:custGeom>
              <a:solidFill>
                <a:srgbClr val="FED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1088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" panose="020B0502040204020203" pitchFamily="34" charset="0"/>
                </a:endParaRPr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D55F5FA-EEA8-E845-930D-586BD1BC5D94}"/>
              </a:ext>
            </a:extLst>
          </p:cNvPr>
          <p:cNvSpPr/>
          <p:nvPr/>
        </p:nvSpPr>
        <p:spPr>
          <a:xfrm>
            <a:off x="4017623" y="2763272"/>
            <a:ext cx="7959517" cy="1767451"/>
          </a:xfrm>
          <a:custGeom>
            <a:avLst/>
            <a:gdLst>
              <a:gd name="connsiteX0" fmla="*/ 0 w 6010275"/>
              <a:gd name="connsiteY0" fmla="*/ 0 h 1438275"/>
              <a:gd name="connsiteX1" fmla="*/ 6010275 w 6010275"/>
              <a:gd name="connsiteY1" fmla="*/ 0 h 1438275"/>
              <a:gd name="connsiteX2" fmla="*/ 6010275 w 6010275"/>
              <a:gd name="connsiteY2" fmla="*/ 1438275 h 1438275"/>
              <a:gd name="connsiteX3" fmla="*/ 0 w 6010275"/>
              <a:gd name="connsiteY3" fmla="*/ 1438275 h 1438275"/>
              <a:gd name="connsiteX4" fmla="*/ 0 w 6010275"/>
              <a:gd name="connsiteY4" fmla="*/ 0 h 1438275"/>
              <a:gd name="connsiteX0" fmla="*/ 0 w 6124575"/>
              <a:gd name="connsiteY0" fmla="*/ 254000 h 1692275"/>
              <a:gd name="connsiteX1" fmla="*/ 6124575 w 6124575"/>
              <a:gd name="connsiteY1" fmla="*/ 0 h 1692275"/>
              <a:gd name="connsiteX2" fmla="*/ 6010275 w 6124575"/>
              <a:gd name="connsiteY2" fmla="*/ 1692275 h 1692275"/>
              <a:gd name="connsiteX3" fmla="*/ 0 w 6124575"/>
              <a:gd name="connsiteY3" fmla="*/ 1692275 h 1692275"/>
              <a:gd name="connsiteX4" fmla="*/ 0 w 6124575"/>
              <a:gd name="connsiteY4" fmla="*/ 254000 h 1692275"/>
              <a:gd name="connsiteX0" fmla="*/ 101600 w 6226175"/>
              <a:gd name="connsiteY0" fmla="*/ 254000 h 1692275"/>
              <a:gd name="connsiteX1" fmla="*/ 6226175 w 6226175"/>
              <a:gd name="connsiteY1" fmla="*/ 0 h 1692275"/>
              <a:gd name="connsiteX2" fmla="*/ 6111875 w 6226175"/>
              <a:gd name="connsiteY2" fmla="*/ 1692275 h 1692275"/>
              <a:gd name="connsiteX3" fmla="*/ 0 w 6226175"/>
              <a:gd name="connsiteY3" fmla="*/ 1692275 h 1692275"/>
              <a:gd name="connsiteX4" fmla="*/ 101600 w 6226175"/>
              <a:gd name="connsiteY4" fmla="*/ 254000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6175" h="1692275">
                <a:moveTo>
                  <a:pt x="101600" y="254000"/>
                </a:moveTo>
                <a:lnTo>
                  <a:pt x="6226175" y="0"/>
                </a:lnTo>
                <a:lnTo>
                  <a:pt x="6111875" y="1692275"/>
                </a:lnTo>
                <a:lnTo>
                  <a:pt x="0" y="1692275"/>
                </a:lnTo>
                <a:lnTo>
                  <a:pt x="101600" y="254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/>
              <a:t>Thank you!</a:t>
            </a:r>
            <a:endParaRPr lang="ko-KR" altLang="en-US" sz="6600" dirty="0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9EF7B683-D52D-3E49-B986-A42DD74C900D}"/>
              </a:ext>
            </a:extLst>
          </p:cNvPr>
          <p:cNvSpPr/>
          <p:nvPr/>
        </p:nvSpPr>
        <p:spPr>
          <a:xfrm>
            <a:off x="4170023" y="2915672"/>
            <a:ext cx="7959517" cy="1767451"/>
          </a:xfrm>
          <a:custGeom>
            <a:avLst/>
            <a:gdLst>
              <a:gd name="connsiteX0" fmla="*/ 0 w 6010275"/>
              <a:gd name="connsiteY0" fmla="*/ 0 h 1438275"/>
              <a:gd name="connsiteX1" fmla="*/ 6010275 w 6010275"/>
              <a:gd name="connsiteY1" fmla="*/ 0 h 1438275"/>
              <a:gd name="connsiteX2" fmla="*/ 6010275 w 6010275"/>
              <a:gd name="connsiteY2" fmla="*/ 1438275 h 1438275"/>
              <a:gd name="connsiteX3" fmla="*/ 0 w 6010275"/>
              <a:gd name="connsiteY3" fmla="*/ 1438275 h 1438275"/>
              <a:gd name="connsiteX4" fmla="*/ 0 w 6010275"/>
              <a:gd name="connsiteY4" fmla="*/ 0 h 1438275"/>
              <a:gd name="connsiteX0" fmla="*/ 0 w 6124575"/>
              <a:gd name="connsiteY0" fmla="*/ 254000 h 1692275"/>
              <a:gd name="connsiteX1" fmla="*/ 6124575 w 6124575"/>
              <a:gd name="connsiteY1" fmla="*/ 0 h 1692275"/>
              <a:gd name="connsiteX2" fmla="*/ 6010275 w 6124575"/>
              <a:gd name="connsiteY2" fmla="*/ 1692275 h 1692275"/>
              <a:gd name="connsiteX3" fmla="*/ 0 w 6124575"/>
              <a:gd name="connsiteY3" fmla="*/ 1692275 h 1692275"/>
              <a:gd name="connsiteX4" fmla="*/ 0 w 6124575"/>
              <a:gd name="connsiteY4" fmla="*/ 254000 h 1692275"/>
              <a:gd name="connsiteX0" fmla="*/ 101600 w 6226175"/>
              <a:gd name="connsiteY0" fmla="*/ 254000 h 1692275"/>
              <a:gd name="connsiteX1" fmla="*/ 6226175 w 6226175"/>
              <a:gd name="connsiteY1" fmla="*/ 0 h 1692275"/>
              <a:gd name="connsiteX2" fmla="*/ 6111875 w 6226175"/>
              <a:gd name="connsiteY2" fmla="*/ 1692275 h 1692275"/>
              <a:gd name="connsiteX3" fmla="*/ 0 w 6226175"/>
              <a:gd name="connsiteY3" fmla="*/ 1692275 h 1692275"/>
              <a:gd name="connsiteX4" fmla="*/ 101600 w 6226175"/>
              <a:gd name="connsiteY4" fmla="*/ 254000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6175" h="1692275">
                <a:moveTo>
                  <a:pt x="101600" y="254000"/>
                </a:moveTo>
                <a:lnTo>
                  <a:pt x="6226175" y="0"/>
                </a:lnTo>
                <a:lnTo>
                  <a:pt x="6111875" y="1692275"/>
                </a:lnTo>
                <a:lnTo>
                  <a:pt x="0" y="1692275"/>
                </a:lnTo>
                <a:lnTo>
                  <a:pt x="101600" y="254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/>
              <a:t>Thank you!</a:t>
            </a:r>
            <a:endParaRPr lang="ko-KR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946712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168</Words>
  <Application>Microsoft Macintosh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Bahnschrift</vt:lpstr>
      <vt:lpstr>Calibri</vt:lpstr>
      <vt:lpstr>Calibri Light</vt:lpstr>
      <vt:lpstr>Trebuchet MS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SYARAH AW</dc:creator>
  <cp:lastModifiedBy>SYARAH AW</cp:lastModifiedBy>
  <cp:revision>11</cp:revision>
  <dcterms:created xsi:type="dcterms:W3CDTF">2020-08-25T15:09:44Z</dcterms:created>
  <dcterms:modified xsi:type="dcterms:W3CDTF">2020-08-25T23:40:08Z</dcterms:modified>
</cp:coreProperties>
</file>